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7" r:id="rId2"/>
    <p:sldId id="258" r:id="rId3"/>
    <p:sldId id="259" r:id="rId4"/>
    <p:sldId id="260" r:id="rId5"/>
    <p:sldId id="261" r:id="rId6"/>
    <p:sldId id="273" r:id="rId7"/>
    <p:sldId id="262" r:id="rId8"/>
    <p:sldId id="269" r:id="rId9"/>
    <p:sldId id="270" r:id="rId10"/>
    <p:sldId id="263" r:id="rId11"/>
    <p:sldId id="274" r:id="rId12"/>
    <p:sldId id="264" r:id="rId13"/>
    <p:sldId id="276" r:id="rId14"/>
    <p:sldId id="275" r:id="rId15"/>
    <p:sldId id="281" r:id="rId16"/>
    <p:sldId id="280" r:id="rId17"/>
    <p:sldId id="279" r:id="rId18"/>
    <p:sldId id="278" r:id="rId19"/>
    <p:sldId id="277" r:id="rId20"/>
    <p:sldId id="265" r:id="rId21"/>
    <p:sldId id="266" r:id="rId22"/>
    <p:sldId id="282" r:id="rId23"/>
    <p:sldId id="267" r:id="rId24"/>
    <p:sldId id="286" r:id="rId25"/>
    <p:sldId id="285" r:id="rId26"/>
    <p:sldId id="284" r:id="rId27"/>
    <p:sldId id="283" r:id="rId28"/>
    <p:sldId id="289" r:id="rId29"/>
    <p:sldId id="290" r:id="rId30"/>
    <p:sldId id="291" r:id="rId31"/>
    <p:sldId id="268" r:id="rId32"/>
    <p:sldId id="287" r:id="rId33"/>
    <p:sldId id="288" r:id="rId34"/>
    <p:sldId id="272" r:id="rId35"/>
    <p:sldId id="292" r:id="rId36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47CCB7-00DA-014E-AAB1-FEA374A70F84}" v="375" dt="2019-07-03T16:46:03.604"/>
  </p1510:revLst>
</p1510:revInfo>
</file>

<file path=ppt/tableStyles.xml><?xml version="1.0" encoding="utf-8"?>
<a:tblStyleLst xmlns:a="http://schemas.openxmlformats.org/drawingml/2006/main" def="{5C22544A-7EE6-4342-B048-85BDC9FD1C3A}">
  <a:tblStyle styleId="{912C8C85-51F0-491E-9774-3900AFEF0FD7}" styleName="Estilo Claro 2 - Ênfase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Estilo Claro 2 - Ênfas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9" autoAdjust="0"/>
    <p:restoredTop sz="94619"/>
  </p:normalViewPr>
  <p:slideViewPr>
    <p:cSldViewPr>
      <p:cViewPr>
        <p:scale>
          <a:sx n="77" d="100"/>
          <a:sy n="77" d="100"/>
        </p:scale>
        <p:origin x="-2604" y="-82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87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D2F2C62C-C18E-354C-B668-54D71299C4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78E8D21D-62CA-D642-927D-829772F1E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E0DBA0-2A5E-934F-AFB6-CE0A428C4F0C}" type="datetimeFigureOut">
              <a:rPr lang="en-US" smtClean="0"/>
              <a:t>7/6/2019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E36D6AA-2799-CA43-940F-6D44A0DEAD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E8EC709-034F-2A43-9A22-58AFE1D6FF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8EF20B-5F7D-364B-8658-1A6A1914C3F8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70EC45F-8D64-BC4E-9D79-2D93D087B1C1}"/>
              </a:ext>
            </a:extLst>
          </p:cNvPr>
          <p:cNvSpPr txBox="1"/>
          <p:nvPr/>
        </p:nvSpPr>
        <p:spPr>
          <a:xfrm rot="5400000">
            <a:off x="5308215" y="4281683"/>
            <a:ext cx="2659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TecEdu</a:t>
            </a:r>
            <a:r>
              <a:rPr lang="en-US" dirty="0"/>
              <a:t> - </a:t>
            </a:r>
            <a:r>
              <a:rPr lang="en-US" dirty="0" err="1"/>
              <a:t>tecedu.inf.furb.br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0624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2BE2F7-640C-064B-9A80-C6E726BCF742}" type="datetimeFigureOut">
              <a:rPr lang="en-US" smtClean="0"/>
              <a:t>7/6/2019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1B8179-957A-0D41-B147-BE7F3D78F1C4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8A6A73F-9B0E-264D-A6A8-ABA85EDF9929}"/>
              </a:ext>
            </a:extLst>
          </p:cNvPr>
          <p:cNvSpPr txBox="1"/>
          <p:nvPr/>
        </p:nvSpPr>
        <p:spPr>
          <a:xfrm rot="5400000">
            <a:off x="4682540" y="6016109"/>
            <a:ext cx="2659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TecEdu</a:t>
            </a:r>
            <a:r>
              <a:rPr lang="en-US" dirty="0"/>
              <a:t> - </a:t>
            </a:r>
            <a:r>
              <a:rPr lang="en-US" dirty="0" err="1"/>
              <a:t>tecedu.inf.furb.br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31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“Boa </a:t>
            </a:r>
            <a:r>
              <a:rPr lang="en-US" dirty="0" err="1" smtClean="0"/>
              <a:t>noite</a:t>
            </a:r>
            <a:r>
              <a:rPr lang="en-US" dirty="0" smtClean="0"/>
              <a:t>, meu </a:t>
            </a:r>
            <a:r>
              <a:rPr lang="en-US" dirty="0" err="1" smtClean="0"/>
              <a:t>nome</a:t>
            </a:r>
            <a:r>
              <a:rPr lang="en-US" dirty="0" smtClean="0"/>
              <a:t> é Rafael </a:t>
            </a:r>
            <a:r>
              <a:rPr lang="en-US" dirty="0" err="1" smtClean="0"/>
              <a:t>Diegoli</a:t>
            </a:r>
            <a:r>
              <a:rPr lang="en-US" dirty="0" smtClean="0"/>
              <a:t> e </a:t>
            </a:r>
            <a:r>
              <a:rPr lang="en-US" dirty="0" err="1" smtClean="0"/>
              <a:t>vou</a:t>
            </a:r>
            <a:r>
              <a:rPr lang="en-US" dirty="0" smtClean="0"/>
              <a:t> </a:t>
            </a:r>
            <a:r>
              <a:rPr lang="en-US" dirty="0" err="1" smtClean="0"/>
              <a:t>apresentar</a:t>
            </a:r>
            <a:r>
              <a:rPr lang="en-US" dirty="0" smtClean="0"/>
              <a:t> o </a:t>
            </a:r>
            <a:r>
              <a:rPr lang="en-US" dirty="0" err="1" smtClean="0"/>
              <a:t>trabalho</a:t>
            </a:r>
            <a:r>
              <a:rPr lang="en-US" dirty="0" smtClean="0"/>
              <a:t>…”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3694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 </a:t>
            </a:r>
            <a:r>
              <a:rPr lang="en-US" dirty="0" err="1" smtClean="0"/>
              <a:t>minuto</a:t>
            </a:r>
            <a:r>
              <a:rPr lang="en-US" dirty="0" smtClean="0"/>
              <a:t> – “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principais</a:t>
            </a:r>
            <a:r>
              <a:rPr lang="en-US" dirty="0" smtClean="0"/>
              <a:t> </a:t>
            </a:r>
            <a:r>
              <a:rPr lang="en-US" dirty="0" err="1" smtClean="0"/>
              <a:t>requisitos</a:t>
            </a:r>
            <a:r>
              <a:rPr lang="en-US" dirty="0" smtClean="0"/>
              <a:t> </a:t>
            </a:r>
            <a:r>
              <a:rPr lang="en-US" dirty="0" err="1" smtClean="0"/>
              <a:t>funcionais</a:t>
            </a:r>
            <a:r>
              <a:rPr lang="en-US" dirty="0" smtClean="0"/>
              <a:t> </a:t>
            </a:r>
            <a:r>
              <a:rPr lang="en-US" dirty="0" err="1" smtClean="0"/>
              <a:t>considerados</a:t>
            </a:r>
            <a:r>
              <a:rPr lang="en-US" dirty="0" smtClean="0"/>
              <a:t> para o </a:t>
            </a:r>
            <a:r>
              <a:rPr lang="en-US" dirty="0" err="1" smtClean="0"/>
              <a:t>cumprimento</a:t>
            </a:r>
            <a:r>
              <a:rPr lang="en-US" dirty="0" smtClean="0"/>
              <a:t> dos </a:t>
            </a:r>
            <a:r>
              <a:rPr lang="en-US" dirty="0" err="1" smtClean="0"/>
              <a:t>objetivos</a:t>
            </a:r>
            <a:r>
              <a:rPr lang="en-US" dirty="0" smtClean="0"/>
              <a:t> </a:t>
            </a:r>
            <a:r>
              <a:rPr lang="en-US" dirty="0" err="1" smtClean="0"/>
              <a:t>são</a:t>
            </a:r>
            <a:r>
              <a:rPr lang="en-US" dirty="0" smtClean="0"/>
              <a:t>…”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055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 </a:t>
            </a:r>
            <a:r>
              <a:rPr lang="en-US" dirty="0" err="1" smtClean="0"/>
              <a:t>minuto</a:t>
            </a:r>
            <a:r>
              <a:rPr lang="en-US" dirty="0" smtClean="0"/>
              <a:t> – “</a:t>
            </a:r>
            <a:r>
              <a:rPr lang="en-US" dirty="0" err="1" smtClean="0"/>
              <a:t>Enumerando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requisitos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funcionais</a:t>
            </a:r>
            <a:r>
              <a:rPr lang="en-US" baseline="0" dirty="0" smtClean="0"/>
              <a:t>…</a:t>
            </a:r>
            <a:r>
              <a:rPr lang="en-US" dirty="0" smtClean="0"/>
              <a:t>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068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 </a:t>
            </a:r>
            <a:r>
              <a:rPr lang="en-US" dirty="0" err="1" smtClean="0"/>
              <a:t>minuto</a:t>
            </a:r>
            <a:r>
              <a:rPr lang="en-US" dirty="0" smtClean="0"/>
              <a:t> – “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principais</a:t>
            </a:r>
            <a:r>
              <a:rPr lang="en-US" dirty="0" smtClean="0"/>
              <a:t> scripts que </a:t>
            </a:r>
            <a:r>
              <a:rPr lang="en-US" dirty="0" err="1" smtClean="0"/>
              <a:t>compõem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módulo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lista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representados</a:t>
            </a:r>
            <a:r>
              <a:rPr lang="en-US" baseline="0" dirty="0" smtClean="0"/>
              <a:t>…</a:t>
            </a:r>
            <a:r>
              <a:rPr lang="en-US" dirty="0" smtClean="0"/>
              <a:t>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884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 </a:t>
            </a:r>
            <a:r>
              <a:rPr lang="en-US" dirty="0" err="1" smtClean="0"/>
              <a:t>minutos</a:t>
            </a:r>
            <a:r>
              <a:rPr lang="en-US" dirty="0" smtClean="0"/>
              <a:t> – “</a:t>
            </a:r>
            <a:r>
              <a:rPr lang="en-US" dirty="0" err="1" smtClean="0"/>
              <a:t>Já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diagrama</a:t>
            </a:r>
            <a:r>
              <a:rPr lang="en-US" dirty="0" smtClean="0"/>
              <a:t> </a:t>
            </a:r>
            <a:r>
              <a:rPr lang="en-US" dirty="0" err="1" smtClean="0"/>
              <a:t>agrupa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principais</a:t>
            </a:r>
            <a:r>
              <a:rPr lang="en-US" dirty="0" smtClean="0"/>
              <a:t> </a:t>
            </a:r>
            <a:r>
              <a:rPr lang="en-US" dirty="0" err="1" smtClean="0"/>
              <a:t>componentes</a:t>
            </a:r>
            <a:r>
              <a:rPr lang="en-US" dirty="0" smtClean="0"/>
              <a:t> do </a:t>
            </a:r>
            <a:r>
              <a:rPr lang="en-US" dirty="0" err="1" smtClean="0"/>
              <a:t>módulo</a:t>
            </a:r>
            <a:r>
              <a:rPr lang="en-US" dirty="0" smtClean="0"/>
              <a:t> de interface…”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5967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 </a:t>
            </a:r>
            <a:r>
              <a:rPr lang="en-US" dirty="0" err="1" smtClean="0"/>
              <a:t>minutos</a:t>
            </a:r>
            <a:r>
              <a:rPr lang="en-US" dirty="0" smtClean="0"/>
              <a:t> – “</a:t>
            </a:r>
            <a:r>
              <a:rPr lang="en-US" dirty="0" err="1" smtClean="0"/>
              <a:t>Concluindo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especificação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temos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fluxograma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aplicativo</a:t>
            </a:r>
            <a:r>
              <a:rPr lang="en-US" baseline="0" dirty="0" smtClean="0"/>
              <a:t> de teste…</a:t>
            </a:r>
            <a:r>
              <a:rPr lang="en-US" dirty="0" smtClean="0"/>
              <a:t>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550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30 </a:t>
            </a:r>
            <a:r>
              <a:rPr lang="en-US" dirty="0" err="1" smtClean="0"/>
              <a:t>segundos</a:t>
            </a:r>
            <a:r>
              <a:rPr lang="en-US" dirty="0" smtClean="0"/>
              <a:t> – “</a:t>
            </a:r>
            <a:r>
              <a:rPr lang="en-US" dirty="0" err="1" smtClean="0"/>
              <a:t>Iniciando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detalhes</a:t>
            </a:r>
            <a:r>
              <a:rPr lang="en-US" dirty="0" smtClean="0"/>
              <a:t> da </a:t>
            </a:r>
            <a:r>
              <a:rPr lang="en-US" dirty="0" err="1" smtClean="0"/>
              <a:t>implementação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temos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módulo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lista</a:t>
            </a:r>
            <a:r>
              <a:rPr lang="en-US" baseline="0" dirty="0" smtClean="0"/>
              <a:t>…</a:t>
            </a:r>
            <a:r>
              <a:rPr lang="en-US" dirty="0" smtClean="0"/>
              <a:t>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3849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30 </a:t>
            </a:r>
            <a:r>
              <a:rPr lang="en-US" dirty="0" err="1" smtClean="0"/>
              <a:t>segundos</a:t>
            </a:r>
            <a:r>
              <a:rPr lang="en-US" dirty="0" smtClean="0"/>
              <a:t> – “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sequência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temos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módulo</a:t>
            </a:r>
            <a:r>
              <a:rPr lang="en-US" baseline="0" dirty="0" smtClean="0"/>
              <a:t> de interface…</a:t>
            </a:r>
            <a:r>
              <a:rPr lang="en-US" dirty="0" smtClean="0"/>
              <a:t>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813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30 </a:t>
            </a:r>
            <a:r>
              <a:rPr lang="en-US" dirty="0" err="1" smtClean="0"/>
              <a:t>segundos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1452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30 </a:t>
            </a:r>
            <a:r>
              <a:rPr lang="en-US" dirty="0" err="1" smtClean="0"/>
              <a:t>segundos</a:t>
            </a:r>
            <a:r>
              <a:rPr lang="en-US" dirty="0" smtClean="0"/>
              <a:t> – “Este prefab </a:t>
            </a:r>
            <a:r>
              <a:rPr lang="en-US" dirty="0" err="1" smtClean="0"/>
              <a:t>instancia</a:t>
            </a:r>
            <a:r>
              <a:rPr lang="en-US" dirty="0" smtClean="0"/>
              <a:t> </a:t>
            </a:r>
            <a:r>
              <a:rPr lang="en-US" dirty="0" err="1" smtClean="0"/>
              <a:t>botões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virtuais</a:t>
            </a:r>
            <a:r>
              <a:rPr lang="en-US" baseline="0" dirty="0" smtClean="0"/>
              <a:t> de forma </a:t>
            </a:r>
            <a:r>
              <a:rPr lang="en-US" baseline="0" dirty="0" err="1" smtClean="0"/>
              <a:t>dinâmica</a:t>
            </a:r>
            <a:r>
              <a:rPr lang="en-US" baseline="0" dirty="0" smtClean="0"/>
              <a:t>…”, ”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isso</a:t>
            </a:r>
            <a:r>
              <a:rPr lang="en-US" dirty="0" smtClean="0"/>
              <a:t> </a:t>
            </a:r>
            <a:r>
              <a:rPr lang="en-US" dirty="0" err="1" smtClean="0"/>
              <a:t>possui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limitação</a:t>
            </a:r>
            <a:r>
              <a:rPr lang="en-US" dirty="0" smtClean="0"/>
              <a:t>…”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5671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30 </a:t>
            </a:r>
            <a:r>
              <a:rPr lang="en-US" dirty="0" err="1" smtClean="0"/>
              <a:t>segundos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24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 </a:t>
            </a:r>
            <a:r>
              <a:rPr lang="en-US" dirty="0" err="1" smtClean="0"/>
              <a:t>minuto</a:t>
            </a:r>
            <a:r>
              <a:rPr lang="en-US" dirty="0" smtClean="0"/>
              <a:t> – “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apresentação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começará</a:t>
            </a:r>
            <a:r>
              <a:rPr lang="en-US" baseline="0" dirty="0" smtClean="0"/>
              <a:t> pela …</a:t>
            </a:r>
            <a:r>
              <a:rPr lang="en-US" dirty="0" smtClean="0"/>
              <a:t>”,</a:t>
            </a:r>
            <a:r>
              <a:rPr lang="en-US" baseline="0" dirty="0" smtClean="0"/>
              <a:t> “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seguida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abordada</a:t>
            </a:r>
            <a:r>
              <a:rPr lang="en-US" baseline="0" dirty="0" smtClean="0"/>
              <a:t>”, “</a:t>
            </a:r>
            <a:r>
              <a:rPr lang="en-US" baseline="0" dirty="0" err="1" smtClean="0"/>
              <a:t>continuando</a:t>
            </a:r>
            <a:r>
              <a:rPr lang="en-US" baseline="0" dirty="0" smtClean="0"/>
              <a:t> com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”, “</a:t>
            </a:r>
            <a:r>
              <a:rPr lang="en-US" baseline="0" dirty="0" err="1" smtClean="0"/>
              <a:t>finalizando</a:t>
            </a:r>
            <a:r>
              <a:rPr lang="en-US" baseline="0" dirty="0" smtClean="0"/>
              <a:t> com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903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30 </a:t>
            </a:r>
            <a:r>
              <a:rPr lang="en-US" dirty="0" err="1" smtClean="0"/>
              <a:t>segundos</a:t>
            </a:r>
            <a:endParaRPr lang="pt-BR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504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30 </a:t>
            </a:r>
            <a:r>
              <a:rPr lang="en-US" dirty="0" err="1" smtClean="0"/>
              <a:t>segundos</a:t>
            </a:r>
            <a:r>
              <a:rPr lang="en-US" dirty="0" smtClean="0"/>
              <a:t> – “Para a </a:t>
            </a:r>
            <a:r>
              <a:rPr lang="en-US" dirty="0" err="1" smtClean="0"/>
              <a:t>validação</a:t>
            </a:r>
            <a:r>
              <a:rPr lang="en-US" dirty="0" smtClean="0"/>
              <a:t> da </a:t>
            </a:r>
            <a:r>
              <a:rPr lang="en-US" dirty="0" err="1" smtClean="0"/>
              <a:t>usabilidade</a:t>
            </a:r>
            <a:r>
              <a:rPr lang="en-US" dirty="0" smtClean="0"/>
              <a:t> dos </a:t>
            </a:r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desenvolvidos</a:t>
            </a:r>
            <a:r>
              <a:rPr lang="en-US" dirty="0" smtClean="0"/>
              <a:t> </a:t>
            </a:r>
            <a:r>
              <a:rPr lang="en-US" dirty="0" err="1" smtClean="0"/>
              <a:t>foi</a:t>
            </a:r>
            <a:r>
              <a:rPr lang="en-US" dirty="0" smtClean="0"/>
              <a:t> </a:t>
            </a:r>
            <a:r>
              <a:rPr lang="en-US" dirty="0" err="1" smtClean="0"/>
              <a:t>criado</a:t>
            </a:r>
            <a:r>
              <a:rPr lang="en-US" dirty="0" smtClean="0"/>
              <a:t> 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aplicativo</a:t>
            </a:r>
            <a:r>
              <a:rPr lang="en-US" baseline="0" dirty="0" smtClean="0"/>
              <a:t> de teste…</a:t>
            </a:r>
            <a:r>
              <a:rPr lang="en-US" dirty="0" smtClean="0"/>
              <a:t>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6987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30 </a:t>
            </a:r>
            <a:r>
              <a:rPr lang="en-US" dirty="0" err="1" smtClean="0"/>
              <a:t>segundos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250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30 </a:t>
            </a:r>
            <a:r>
              <a:rPr lang="en-US" dirty="0" err="1" smtClean="0"/>
              <a:t>segundos</a:t>
            </a:r>
            <a:r>
              <a:rPr lang="en-US" dirty="0" smtClean="0"/>
              <a:t> – “Para </a:t>
            </a:r>
            <a:r>
              <a:rPr lang="en-US" dirty="0" err="1" smtClean="0"/>
              <a:t>avaliar</a:t>
            </a:r>
            <a:r>
              <a:rPr lang="en-US" dirty="0" smtClean="0"/>
              <a:t> a </a:t>
            </a:r>
            <a:r>
              <a:rPr lang="en-US" dirty="0" err="1" smtClean="0"/>
              <a:t>usabilidade</a:t>
            </a:r>
            <a:r>
              <a:rPr lang="en-US" dirty="0" smtClean="0"/>
              <a:t> dos Assets da </a:t>
            </a:r>
            <a:r>
              <a:rPr lang="en-US" dirty="0" err="1" smtClean="0"/>
              <a:t>biblioteca</a:t>
            </a:r>
            <a:r>
              <a:rPr lang="en-US" dirty="0" smtClean="0"/>
              <a:t>…”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291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30 </a:t>
            </a:r>
            <a:r>
              <a:rPr lang="en-US" dirty="0" err="1" smtClean="0"/>
              <a:t>segundos</a:t>
            </a:r>
            <a:r>
              <a:rPr lang="en-US" dirty="0" smtClean="0"/>
              <a:t> – “As </a:t>
            </a:r>
            <a:r>
              <a:rPr lang="en-US" dirty="0" err="1" smtClean="0"/>
              <a:t>principais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observações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referentes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este</a:t>
            </a:r>
            <a:r>
              <a:rPr lang="en-US" baseline="0" dirty="0" smtClean="0"/>
              <a:t> teste </a:t>
            </a:r>
            <a:r>
              <a:rPr lang="en-US" baseline="0" dirty="0" err="1" smtClean="0"/>
              <a:t>são</a:t>
            </a:r>
            <a:r>
              <a:rPr lang="en-US" baseline="0" dirty="0" smtClean="0"/>
              <a:t>…</a:t>
            </a:r>
            <a:r>
              <a:rPr lang="en-US" dirty="0" smtClean="0"/>
              <a:t>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1534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30 </a:t>
            </a:r>
            <a:r>
              <a:rPr lang="en-US" dirty="0" err="1" smtClean="0"/>
              <a:t>segundos</a:t>
            </a:r>
            <a:r>
              <a:rPr lang="en-US" dirty="0" smtClean="0"/>
              <a:t> – “O </a:t>
            </a:r>
            <a:r>
              <a:rPr lang="en-US" dirty="0" err="1" smtClean="0"/>
              <a:t>processo</a:t>
            </a:r>
            <a:r>
              <a:rPr lang="en-US" dirty="0" smtClean="0"/>
              <a:t> de teste com </a:t>
            </a:r>
            <a:r>
              <a:rPr lang="en-US" dirty="0" err="1" smtClean="0"/>
              <a:t>usuários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deu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seguinte</a:t>
            </a:r>
            <a:r>
              <a:rPr lang="en-US" baseline="0" dirty="0" smtClean="0"/>
              <a:t> forma…</a:t>
            </a:r>
            <a:r>
              <a:rPr lang="en-US" dirty="0" smtClean="0"/>
              <a:t>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159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30 </a:t>
            </a:r>
            <a:r>
              <a:rPr lang="en-US" dirty="0" err="1" smtClean="0"/>
              <a:t>segundos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0777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30 </a:t>
            </a:r>
            <a:r>
              <a:rPr lang="en-US" dirty="0" err="1" smtClean="0"/>
              <a:t>segundos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3304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30 </a:t>
            </a:r>
            <a:r>
              <a:rPr lang="en-US" dirty="0" err="1" smtClean="0"/>
              <a:t>segundos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538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30 </a:t>
            </a:r>
            <a:r>
              <a:rPr lang="en-US" dirty="0" err="1" smtClean="0"/>
              <a:t>segundos</a:t>
            </a:r>
            <a:r>
              <a:rPr lang="en-US" dirty="0" smtClean="0"/>
              <a:t> – “</a:t>
            </a:r>
            <a:r>
              <a:rPr lang="en-US" dirty="0" err="1" smtClean="0"/>
              <a:t>Após</a:t>
            </a:r>
            <a:r>
              <a:rPr lang="en-US" dirty="0" smtClean="0"/>
              <a:t> a </a:t>
            </a:r>
            <a:r>
              <a:rPr lang="en-US" dirty="0" err="1" smtClean="0"/>
              <a:t>aplicação</a:t>
            </a:r>
            <a:r>
              <a:rPr lang="en-US" dirty="0" smtClean="0"/>
              <a:t> dos testes </a:t>
            </a:r>
            <a:r>
              <a:rPr lang="en-US" dirty="0" err="1" smtClean="0"/>
              <a:t>observou</a:t>
            </a:r>
            <a:r>
              <a:rPr lang="en-US" dirty="0" smtClean="0"/>
              <a:t>-se…”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745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 </a:t>
            </a:r>
            <a:r>
              <a:rPr lang="en-US" dirty="0" err="1" smtClean="0"/>
              <a:t>minutos</a:t>
            </a:r>
            <a:r>
              <a:rPr lang="en-US" dirty="0" smtClean="0"/>
              <a:t> – “A </a:t>
            </a:r>
            <a:r>
              <a:rPr lang="en-US" dirty="0" err="1" smtClean="0"/>
              <a:t>ideia</a:t>
            </a:r>
            <a:r>
              <a:rPr lang="en-US" dirty="0" smtClean="0"/>
              <a:t> </a:t>
            </a:r>
            <a:r>
              <a:rPr lang="en-US" dirty="0" err="1" smtClean="0"/>
              <a:t>deste</a:t>
            </a:r>
            <a:r>
              <a:rPr lang="en-US" dirty="0" smtClean="0"/>
              <a:t> </a:t>
            </a:r>
            <a:r>
              <a:rPr lang="en-US" dirty="0" err="1" smtClean="0"/>
              <a:t>trabalho</a:t>
            </a:r>
            <a:r>
              <a:rPr lang="en-US" dirty="0" smtClean="0"/>
              <a:t> </a:t>
            </a:r>
            <a:r>
              <a:rPr lang="en-US" dirty="0" err="1" smtClean="0"/>
              <a:t>surgiu</a:t>
            </a:r>
            <a:r>
              <a:rPr lang="en-US" dirty="0" smtClean="0"/>
              <a:t> a </a:t>
            </a:r>
            <a:r>
              <a:rPr lang="en-US" dirty="0" err="1" smtClean="0"/>
              <a:t>partir</a:t>
            </a:r>
            <a:r>
              <a:rPr lang="en-US" dirty="0" smtClean="0"/>
              <a:t> da”, “</a:t>
            </a:r>
            <a:r>
              <a:rPr lang="en-US" dirty="0" err="1" smtClean="0"/>
              <a:t>pois</a:t>
            </a:r>
            <a:r>
              <a:rPr lang="en-US" dirty="0" smtClean="0"/>
              <a:t> </a:t>
            </a:r>
            <a:r>
              <a:rPr lang="en-US" dirty="0" err="1" smtClean="0"/>
              <a:t>ela</a:t>
            </a:r>
            <a:r>
              <a:rPr lang="en-US" dirty="0" smtClean="0"/>
              <a:t>”, “</a:t>
            </a:r>
            <a:r>
              <a:rPr lang="en-US" dirty="0" err="1" smtClean="0"/>
              <a:t>portanto</a:t>
            </a:r>
            <a:r>
              <a:rPr lang="en-US" dirty="0" smtClean="0"/>
              <a:t> a </a:t>
            </a:r>
            <a:r>
              <a:rPr lang="en-US" dirty="0" err="1" smtClean="0"/>
              <a:t>ideia</a:t>
            </a:r>
            <a:r>
              <a:rPr lang="en-US" dirty="0" smtClean="0"/>
              <a:t> de </a:t>
            </a:r>
            <a:r>
              <a:rPr lang="en-US" dirty="0" err="1" smtClean="0"/>
              <a:t>criar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biblioteca</a:t>
            </a:r>
            <a:r>
              <a:rPr lang="en-US" dirty="0" smtClean="0"/>
              <a:t> para”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025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30 </a:t>
            </a:r>
            <a:r>
              <a:rPr lang="en-US" dirty="0" err="1" smtClean="0"/>
              <a:t>segundos</a:t>
            </a:r>
            <a:r>
              <a:rPr lang="en-US" dirty="0" smtClean="0"/>
              <a:t> – “</a:t>
            </a:r>
            <a:r>
              <a:rPr lang="en-US" dirty="0" err="1" smtClean="0"/>
              <a:t>Comparando</a:t>
            </a:r>
            <a:r>
              <a:rPr lang="en-US" dirty="0" smtClean="0"/>
              <a:t> o </a:t>
            </a:r>
            <a:r>
              <a:rPr lang="en-US" dirty="0" err="1" smtClean="0"/>
              <a:t>trabalho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desenvolvido</a:t>
            </a:r>
            <a:r>
              <a:rPr lang="en-US" baseline="0" dirty="0" smtClean="0"/>
              <a:t> com </a:t>
            </a:r>
            <a:r>
              <a:rPr lang="en-US" baseline="0" dirty="0" err="1" smtClean="0"/>
              <a:t>seus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correlatos</a:t>
            </a:r>
            <a:r>
              <a:rPr lang="en-US" baseline="0" dirty="0" smtClean="0"/>
              <a:t>…</a:t>
            </a:r>
            <a:r>
              <a:rPr lang="en-US" dirty="0" smtClean="0"/>
              <a:t>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0867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 </a:t>
            </a:r>
            <a:r>
              <a:rPr lang="en-US" dirty="0" err="1" smtClean="0"/>
              <a:t>minuto</a:t>
            </a:r>
            <a:r>
              <a:rPr lang="en-US" dirty="0" smtClean="0"/>
              <a:t> – “</a:t>
            </a:r>
            <a:r>
              <a:rPr lang="en-US" dirty="0" err="1" smtClean="0"/>
              <a:t>Concluindo</a:t>
            </a:r>
            <a:r>
              <a:rPr lang="en-US" dirty="0" smtClean="0"/>
              <a:t> a </a:t>
            </a:r>
            <a:r>
              <a:rPr lang="en-US" dirty="0" err="1" smtClean="0"/>
              <a:t>apresentação</a:t>
            </a:r>
            <a:r>
              <a:rPr lang="en-US" dirty="0" smtClean="0"/>
              <a:t>…”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4803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30 </a:t>
            </a:r>
            <a:r>
              <a:rPr lang="en-US" dirty="0" err="1" smtClean="0"/>
              <a:t>segundos</a:t>
            </a:r>
            <a:r>
              <a:rPr lang="en-US" dirty="0" smtClean="0"/>
              <a:t> – “Entre as </a:t>
            </a:r>
            <a:r>
              <a:rPr lang="en-US" dirty="0" err="1" smtClean="0"/>
              <a:t>possíveis</a:t>
            </a:r>
            <a:r>
              <a:rPr lang="en-US" dirty="0" smtClean="0"/>
              <a:t> </a:t>
            </a:r>
            <a:r>
              <a:rPr lang="en-US" dirty="0" err="1" smtClean="0"/>
              <a:t>extensões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trabalho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destaca</a:t>
            </a:r>
            <a:r>
              <a:rPr lang="en-US" baseline="0" dirty="0" smtClean="0"/>
              <a:t>-se…</a:t>
            </a:r>
            <a:r>
              <a:rPr lang="en-US" dirty="0" smtClean="0"/>
              <a:t>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395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30 </a:t>
            </a:r>
            <a:r>
              <a:rPr lang="en-US" dirty="0" err="1" smtClean="0"/>
              <a:t>segundos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0919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 </a:t>
            </a:r>
            <a:r>
              <a:rPr lang="en-US" dirty="0" err="1" smtClean="0"/>
              <a:t>minutos</a:t>
            </a:r>
            <a:r>
              <a:rPr lang="en-US" dirty="0" smtClean="0"/>
              <a:t> -</a:t>
            </a:r>
            <a:r>
              <a:rPr lang="en-US" baseline="0" dirty="0" smtClean="0"/>
              <a:t> </a:t>
            </a:r>
            <a:r>
              <a:rPr lang="en-US" dirty="0" err="1" smtClean="0"/>
              <a:t>Apresentar</a:t>
            </a:r>
            <a:r>
              <a:rPr lang="en-US" dirty="0" smtClean="0"/>
              <a:t> </a:t>
            </a:r>
            <a:r>
              <a:rPr lang="en-US" dirty="0" err="1" smtClean="0"/>
              <a:t>aplicativo</a:t>
            </a:r>
            <a:r>
              <a:rPr lang="en-US" dirty="0" smtClean="0"/>
              <a:t> de testes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9504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“E </a:t>
            </a:r>
            <a:r>
              <a:rPr lang="en-US" dirty="0" err="1" smtClean="0"/>
              <a:t>assim</a:t>
            </a:r>
            <a:r>
              <a:rPr lang="en-US" dirty="0" smtClean="0"/>
              <a:t> </a:t>
            </a:r>
            <a:r>
              <a:rPr lang="en-US" dirty="0" err="1" smtClean="0"/>
              <a:t>encerro</a:t>
            </a:r>
            <a:r>
              <a:rPr lang="en-US" dirty="0" smtClean="0"/>
              <a:t> </a:t>
            </a:r>
            <a:r>
              <a:rPr lang="en-US" dirty="0" err="1" smtClean="0"/>
              <a:t>minha</a:t>
            </a:r>
            <a:r>
              <a:rPr lang="en-US" dirty="0" smtClean="0"/>
              <a:t> </a:t>
            </a:r>
            <a:r>
              <a:rPr lang="en-US" dirty="0" err="1" smtClean="0"/>
              <a:t>apresentação</a:t>
            </a:r>
            <a:r>
              <a:rPr lang="en-US" dirty="0" smtClean="0"/>
              <a:t>.”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04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 </a:t>
            </a:r>
            <a:r>
              <a:rPr lang="en-US" dirty="0" err="1" smtClean="0"/>
              <a:t>minutos</a:t>
            </a:r>
            <a:r>
              <a:rPr lang="en-US" dirty="0" smtClean="0"/>
              <a:t> – “O </a:t>
            </a:r>
            <a:r>
              <a:rPr lang="en-US" dirty="0" err="1" smtClean="0"/>
              <a:t>objetivo</a:t>
            </a:r>
            <a:r>
              <a:rPr lang="en-US" dirty="0" smtClean="0"/>
              <a:t> </a:t>
            </a:r>
            <a:r>
              <a:rPr lang="en-US" dirty="0" err="1" smtClean="0"/>
              <a:t>geral</a:t>
            </a:r>
            <a:r>
              <a:rPr lang="en-US" dirty="0" smtClean="0"/>
              <a:t> </a:t>
            </a:r>
            <a:r>
              <a:rPr lang="en-US" dirty="0" err="1" smtClean="0"/>
              <a:t>deste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projeto</a:t>
            </a:r>
            <a:r>
              <a:rPr lang="en-US" baseline="0" dirty="0" smtClean="0"/>
              <a:t> é</a:t>
            </a:r>
            <a:r>
              <a:rPr lang="en-US" dirty="0" smtClean="0"/>
              <a:t>”, “</a:t>
            </a:r>
            <a:r>
              <a:rPr lang="en-US" dirty="0" err="1" smtClean="0"/>
              <a:t>enquanto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objetivos</a:t>
            </a:r>
            <a:r>
              <a:rPr lang="en-US" dirty="0" smtClean="0"/>
              <a:t> </a:t>
            </a:r>
            <a:r>
              <a:rPr lang="en-US" dirty="0" err="1" smtClean="0"/>
              <a:t>específicos</a:t>
            </a:r>
            <a:r>
              <a:rPr lang="en-US" dirty="0" smtClean="0"/>
              <a:t> </a:t>
            </a:r>
            <a:r>
              <a:rPr lang="en-US" dirty="0" err="1" smtClean="0"/>
              <a:t>são</a:t>
            </a:r>
            <a:r>
              <a:rPr lang="en-US" dirty="0" smtClean="0"/>
              <a:t>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13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 </a:t>
            </a:r>
            <a:r>
              <a:rPr lang="en-US" dirty="0" err="1" smtClean="0"/>
              <a:t>minutos</a:t>
            </a:r>
            <a:r>
              <a:rPr lang="en-US" dirty="0" smtClean="0"/>
              <a:t> – “Para conciliar a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</a:t>
            </a:r>
            <a:r>
              <a:rPr lang="en-US" dirty="0" err="1" smtClean="0"/>
              <a:t>alguns</a:t>
            </a:r>
            <a:r>
              <a:rPr lang="en-US" dirty="0" smtClean="0"/>
              <a:t> </a:t>
            </a:r>
            <a:r>
              <a:rPr lang="en-US" dirty="0" err="1" smtClean="0"/>
              <a:t>conceitos</a:t>
            </a:r>
            <a:r>
              <a:rPr lang="en-US" dirty="0" smtClean="0"/>
              <a:t> </a:t>
            </a:r>
            <a:r>
              <a:rPr lang="en-US" dirty="0" err="1" smtClean="0"/>
              <a:t>relevantes</a:t>
            </a:r>
            <a:r>
              <a:rPr lang="en-US" dirty="0" smtClean="0"/>
              <a:t> </a:t>
            </a:r>
            <a:r>
              <a:rPr lang="en-US" dirty="0" err="1" smtClean="0"/>
              <a:t>deste</a:t>
            </a:r>
            <a:r>
              <a:rPr lang="en-US" dirty="0" smtClean="0"/>
              <a:t> </a:t>
            </a:r>
            <a:r>
              <a:rPr lang="en-US" dirty="0" err="1" smtClean="0"/>
              <a:t>trabalho</a:t>
            </a:r>
            <a:r>
              <a:rPr lang="en-US" dirty="0" smtClean="0"/>
              <a:t>…”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888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 </a:t>
            </a:r>
            <a:r>
              <a:rPr lang="en-US" dirty="0" err="1" smtClean="0"/>
              <a:t>minuto</a:t>
            </a:r>
            <a:r>
              <a:rPr lang="en-US" dirty="0" smtClean="0"/>
              <a:t> – “O Unity </a:t>
            </a:r>
            <a:r>
              <a:rPr lang="en-US" dirty="0" err="1" smtClean="0"/>
              <a:t>dispõe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três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tecnologias</a:t>
            </a:r>
            <a:r>
              <a:rPr lang="en-US" baseline="0" dirty="0" smtClean="0"/>
              <a:t> para interface de </a:t>
            </a:r>
            <a:r>
              <a:rPr lang="en-US" baseline="0" dirty="0" err="1" smtClean="0"/>
              <a:t>usuário</a:t>
            </a:r>
            <a:r>
              <a:rPr lang="en-US" baseline="0" dirty="0" smtClean="0"/>
              <a:t>…</a:t>
            </a:r>
            <a:r>
              <a:rPr lang="en-US" dirty="0" smtClean="0"/>
              <a:t>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830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20 </a:t>
            </a:r>
            <a:r>
              <a:rPr lang="en-US" dirty="0" err="1" smtClean="0"/>
              <a:t>segundos</a:t>
            </a:r>
            <a:r>
              <a:rPr lang="en-US" dirty="0" smtClean="0"/>
              <a:t> – “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relação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trabalhos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correlatos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começando</a:t>
            </a:r>
            <a:r>
              <a:rPr lang="en-US" baseline="0" dirty="0" smtClean="0"/>
              <a:t> </a:t>
            </a:r>
            <a:r>
              <a:rPr lang="en-US" baseline="0" dirty="0" smtClean="0"/>
              <a:t>com…</a:t>
            </a:r>
            <a:r>
              <a:rPr lang="en-US" dirty="0" smtClean="0"/>
              <a:t>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306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20 </a:t>
            </a:r>
            <a:r>
              <a:rPr lang="en-US" dirty="0" err="1" smtClean="0"/>
              <a:t>segundos</a:t>
            </a:r>
            <a:r>
              <a:rPr lang="en-US" dirty="0" smtClean="0"/>
              <a:t> – “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seguida</a:t>
            </a:r>
            <a:r>
              <a:rPr lang="en-US" dirty="0" smtClean="0"/>
              <a:t> o </a:t>
            </a:r>
            <a:r>
              <a:rPr lang="en-US" dirty="0" err="1" smtClean="0"/>
              <a:t>trabalho</a:t>
            </a:r>
            <a:r>
              <a:rPr lang="en-US" dirty="0" smtClean="0"/>
              <a:t>…”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61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20 </a:t>
            </a:r>
            <a:r>
              <a:rPr lang="en-US" dirty="0" err="1" smtClean="0"/>
              <a:t>segundos</a:t>
            </a:r>
            <a:r>
              <a:rPr lang="en-US" dirty="0" smtClean="0"/>
              <a:t> – “</a:t>
            </a:r>
            <a:r>
              <a:rPr lang="en-US" dirty="0" err="1" smtClean="0"/>
              <a:t>Concluindo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correlatos</a:t>
            </a:r>
            <a:r>
              <a:rPr lang="en-US" dirty="0" smtClean="0"/>
              <a:t> </a:t>
            </a:r>
            <a:r>
              <a:rPr lang="en-US" dirty="0" err="1" smtClean="0"/>
              <a:t>temos</a:t>
            </a:r>
            <a:r>
              <a:rPr lang="en-US" dirty="0" smtClean="0"/>
              <a:t>…”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32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839232"/>
            <a:ext cx="7772400" cy="1470025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645024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751E00-8267-4604-A477-06D690F3831A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BB5B2E-7B09-42BA-B78A-718198AF4022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A41635-D202-4D10-8FA9-DA258B96F66E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680520"/>
          </a:xfrm>
        </p:spPr>
        <p:txBody>
          <a:bodyPr/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68E297-6CBE-4718-A55E-559A2615A1B7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56A142-61B5-4E3D-90E3-37CCCA5B8200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46EF70-771F-4125-BD92-2CF85D34D26F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E55F65-09CC-47BE-B43C-09A283D2E9B2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02316F-EB17-4252-8A8C-611AED72FBAB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B138E0-A9D7-4867-995F-585EB895710D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CF3198-B843-4265-ABF0-65946D3BF37C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0879FC-8726-479C-A2CE-57C987F54908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/>
              <a:t>Clique para editar o estilo do título mestre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1"/>
            <a:ext cx="8229600" cy="4277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pt-B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2335126-1852-404A-A6A5-0657D0045192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204" y="5851518"/>
            <a:ext cx="9144000" cy="1006482"/>
          </a:xfrm>
          <a:prstGeom prst="rect">
            <a:avLst/>
          </a:prstGeom>
        </p:spPr>
      </p:pic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38F5D6D9-064D-480F-AE44-1D22C9D85F98}" type="slidenum">
              <a:rPr lang="pt-BR"/>
              <a:pPr/>
              <a:t>‹nº›</a:t>
            </a:fld>
            <a:endParaRPr lang="pt-BR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E993A6A-4509-6E42-B4A2-5AD5E583D10B}"/>
              </a:ext>
            </a:extLst>
          </p:cNvPr>
          <p:cNvSpPr txBox="1"/>
          <p:nvPr userDrawn="1"/>
        </p:nvSpPr>
        <p:spPr>
          <a:xfrm rot="5400000">
            <a:off x="7594051" y="3519377"/>
            <a:ext cx="2659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TecEdu</a:t>
            </a:r>
            <a:r>
              <a:rPr lang="en-US" dirty="0"/>
              <a:t> - </a:t>
            </a:r>
            <a:r>
              <a:rPr lang="en-US" dirty="0" err="1"/>
              <a:t>tecedu.inf.furb.br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95536" y="1340768"/>
            <a:ext cx="8352928" cy="1470025"/>
          </a:xfrm>
        </p:spPr>
        <p:txBody>
          <a:bodyPr/>
          <a:lstStyle/>
          <a:p>
            <a:r>
              <a:rPr lang="en-US" dirty="0" err="1"/>
              <a:t>ListAR</a:t>
            </a:r>
            <a:r>
              <a:rPr lang="en-US" dirty="0"/>
              <a:t>: </a:t>
            </a:r>
            <a:r>
              <a:rPr lang="en-US" dirty="0" err="1"/>
              <a:t>Biblioteca</a:t>
            </a:r>
            <a:r>
              <a:rPr lang="en-US" dirty="0"/>
              <a:t> para </a:t>
            </a:r>
            <a:r>
              <a:rPr lang="en-US" dirty="0" err="1"/>
              <a:t>Listagem</a:t>
            </a:r>
            <a:r>
              <a:rPr lang="en-US" dirty="0"/>
              <a:t> de </a:t>
            </a:r>
            <a:r>
              <a:rPr lang="en-US" dirty="0" err="1"/>
              <a:t>Objetos</a:t>
            </a:r>
            <a:r>
              <a:rPr lang="en-US" dirty="0"/>
              <a:t> e Interface de </a:t>
            </a:r>
            <a:r>
              <a:rPr lang="en-US" dirty="0" err="1"/>
              <a:t>Usuário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Realidade</a:t>
            </a:r>
            <a:r>
              <a:rPr lang="en-US" dirty="0"/>
              <a:t> </a:t>
            </a:r>
            <a:r>
              <a:rPr lang="en-US" dirty="0" err="1"/>
              <a:t>Aumentada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03648" y="3501008"/>
            <a:ext cx="6400800" cy="1584176"/>
          </a:xfrm>
        </p:spPr>
        <p:txBody>
          <a:bodyPr>
            <a:normAutofit fontScale="92500"/>
          </a:bodyPr>
          <a:lstStyle/>
          <a:p>
            <a:r>
              <a:rPr lang="pt-BR" dirty="0"/>
              <a:t>Aluno(a): </a:t>
            </a:r>
            <a:r>
              <a:rPr lang="pt-BR" dirty="0" smtClean="0"/>
              <a:t>Rafael </a:t>
            </a:r>
            <a:r>
              <a:rPr lang="pt-BR" dirty="0" err="1" smtClean="0"/>
              <a:t>Diegoli</a:t>
            </a:r>
            <a:endParaRPr lang="pt-BR" dirty="0"/>
          </a:p>
          <a:p>
            <a:endParaRPr lang="pt-BR" sz="1200" dirty="0"/>
          </a:p>
          <a:p>
            <a:r>
              <a:rPr lang="pt-BR" dirty="0"/>
              <a:t>Orientador: prof. Dalton S. dos Reis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Requisitos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3800" dirty="0" err="1"/>
              <a:t>Requisitos</a:t>
            </a:r>
            <a:r>
              <a:rPr lang="en-US" sz="3800" dirty="0"/>
              <a:t> </a:t>
            </a:r>
            <a:r>
              <a:rPr lang="en-US" sz="3800" dirty="0" err="1"/>
              <a:t>Funcionais</a:t>
            </a:r>
            <a:endParaRPr lang="en-US" sz="3800" dirty="0"/>
          </a:p>
          <a:p>
            <a:pPr marL="0" indent="0">
              <a:buNone/>
            </a:pPr>
            <a:r>
              <a:rPr lang="en-US" dirty="0"/>
              <a:t>     - </a:t>
            </a:r>
            <a:r>
              <a:rPr lang="en-US" dirty="0" err="1"/>
              <a:t>permitir</a:t>
            </a:r>
            <a:r>
              <a:rPr lang="en-US" dirty="0"/>
              <a:t> </a:t>
            </a:r>
            <a:r>
              <a:rPr lang="en-US" dirty="0" err="1"/>
              <a:t>adicionar</a:t>
            </a:r>
            <a:r>
              <a:rPr lang="en-US" dirty="0"/>
              <a:t>/remover/</a:t>
            </a:r>
            <a:r>
              <a:rPr lang="en-US" dirty="0" err="1"/>
              <a:t>visualizar</a:t>
            </a:r>
            <a:r>
              <a:rPr lang="en-US" dirty="0"/>
              <a:t> </a:t>
            </a:r>
            <a:r>
              <a:rPr lang="en-US" dirty="0" err="1"/>
              <a:t>itens</a:t>
            </a:r>
            <a:r>
              <a:rPr lang="en-US" dirty="0"/>
              <a:t> da </a:t>
            </a:r>
            <a:r>
              <a:rPr lang="en-US" dirty="0" err="1"/>
              <a:t>lista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- </a:t>
            </a:r>
            <a:r>
              <a:rPr lang="en-US" dirty="0" err="1"/>
              <a:t>permitir</a:t>
            </a:r>
            <a:r>
              <a:rPr lang="en-US" dirty="0"/>
              <a:t> </a:t>
            </a:r>
            <a:r>
              <a:rPr lang="en-US" dirty="0" err="1"/>
              <a:t>adicionar</a:t>
            </a:r>
            <a:r>
              <a:rPr lang="en-US" dirty="0"/>
              <a:t>/remover/</a:t>
            </a:r>
            <a:r>
              <a:rPr lang="en-US" dirty="0" err="1"/>
              <a:t>visualizar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materiais</a:t>
            </a:r>
            <a:r>
              <a:rPr lang="en-US" dirty="0"/>
              <a:t> </a:t>
            </a:r>
            <a:r>
              <a:rPr lang="en-US" dirty="0" err="1"/>
              <a:t>disponíveis</a:t>
            </a:r>
            <a:r>
              <a:rPr lang="en-US" dirty="0"/>
              <a:t> para</a:t>
            </a:r>
          </a:p>
          <a:p>
            <a:pPr marL="0" indent="0">
              <a:buNone/>
            </a:pPr>
            <a:r>
              <a:rPr lang="en-US" dirty="0"/>
              <a:t>       </a:t>
            </a:r>
            <a:r>
              <a:rPr lang="en-US" dirty="0" err="1"/>
              <a:t>cada</a:t>
            </a:r>
            <a:r>
              <a:rPr lang="en-US" dirty="0"/>
              <a:t> item</a:t>
            </a:r>
          </a:p>
          <a:p>
            <a:pPr marL="0" indent="0">
              <a:buNone/>
            </a:pPr>
            <a:r>
              <a:rPr lang="en-US" dirty="0"/>
              <a:t>     - </a:t>
            </a:r>
            <a:r>
              <a:rPr lang="en-US" dirty="0" err="1"/>
              <a:t>permitir</a:t>
            </a:r>
            <a:r>
              <a:rPr lang="en-US" dirty="0"/>
              <a:t> a </a:t>
            </a:r>
            <a:r>
              <a:rPr lang="en-US" dirty="0" err="1"/>
              <a:t>interação</a:t>
            </a:r>
            <a:r>
              <a:rPr lang="en-US" dirty="0"/>
              <a:t> do </a:t>
            </a:r>
            <a:r>
              <a:rPr lang="en-US" dirty="0" err="1"/>
              <a:t>usuário</a:t>
            </a:r>
            <a:r>
              <a:rPr lang="en-US" dirty="0"/>
              <a:t> </a:t>
            </a:r>
            <a:r>
              <a:rPr lang="en-US" dirty="0" err="1"/>
              <a:t>através</a:t>
            </a:r>
            <a:r>
              <a:rPr lang="en-US" dirty="0"/>
              <a:t> do </a:t>
            </a:r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marcadores</a:t>
            </a:r>
            <a:r>
              <a:rPr lang="en-US" dirty="0"/>
              <a:t> e</a:t>
            </a:r>
          </a:p>
          <a:p>
            <a:pPr marL="0" indent="0">
              <a:buNone/>
            </a:pPr>
            <a:r>
              <a:rPr lang="en-US" dirty="0"/>
              <a:t>       das </a:t>
            </a:r>
            <a:r>
              <a:rPr lang="en-US" dirty="0" err="1"/>
              <a:t>mãos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- </a:t>
            </a:r>
            <a:r>
              <a:rPr lang="en-US" dirty="0" err="1"/>
              <a:t>permitir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desenvolvedor</a:t>
            </a:r>
            <a:r>
              <a:rPr lang="en-US" dirty="0"/>
              <a:t> </a:t>
            </a:r>
            <a:r>
              <a:rPr lang="en-US" dirty="0" err="1"/>
              <a:t>customizar</a:t>
            </a:r>
            <a:r>
              <a:rPr lang="en-US" dirty="0"/>
              <a:t> a </a:t>
            </a:r>
            <a:r>
              <a:rPr lang="en-US" dirty="0" err="1"/>
              <a:t>aparência</a:t>
            </a:r>
            <a:r>
              <a:rPr lang="en-US" dirty="0"/>
              <a:t> dos</a:t>
            </a:r>
          </a:p>
          <a:p>
            <a:pPr marL="0" indent="0">
              <a:buNone/>
            </a:pPr>
            <a:r>
              <a:rPr lang="en-US" dirty="0"/>
              <a:t>       </a:t>
            </a:r>
            <a:r>
              <a:rPr lang="en-US" dirty="0" err="1"/>
              <a:t>componentes</a:t>
            </a:r>
            <a:r>
              <a:rPr lang="en-US" dirty="0"/>
              <a:t> de interface</a:t>
            </a:r>
          </a:p>
          <a:p>
            <a:pPr marL="0" indent="0">
              <a:buNone/>
            </a:pPr>
            <a:r>
              <a:rPr lang="en-US" dirty="0"/>
              <a:t>     - </a:t>
            </a:r>
            <a:r>
              <a:rPr lang="en-US" dirty="0" err="1"/>
              <a:t>permitir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desenvolvedor</a:t>
            </a:r>
            <a:r>
              <a:rPr lang="en-US" dirty="0"/>
              <a:t> </a:t>
            </a:r>
            <a:r>
              <a:rPr lang="en-US" dirty="0" err="1"/>
              <a:t>configurar</a:t>
            </a:r>
            <a:r>
              <a:rPr lang="en-US" dirty="0"/>
              <a:t> um </a:t>
            </a:r>
            <a:r>
              <a:rPr lang="en-US" dirty="0" err="1"/>
              <a:t>comportamento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</a:t>
            </a:r>
            <a:r>
              <a:rPr lang="en-US" dirty="0" err="1"/>
              <a:t>específico</a:t>
            </a:r>
            <a:r>
              <a:rPr lang="en-US" dirty="0"/>
              <a:t> para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componentes</a:t>
            </a:r>
            <a:r>
              <a:rPr lang="en-US" dirty="0"/>
              <a:t> de interface</a:t>
            </a:r>
          </a:p>
          <a:p>
            <a:pPr marL="0" indent="0">
              <a:buNone/>
            </a:pPr>
            <a:r>
              <a:rPr lang="en-US" dirty="0"/>
              <a:t>     - </a:t>
            </a:r>
            <a:r>
              <a:rPr lang="en-US" dirty="0" err="1"/>
              <a:t>permitir</a:t>
            </a:r>
            <a:r>
              <a:rPr lang="en-US" dirty="0"/>
              <a:t> a </a:t>
            </a:r>
            <a:r>
              <a:rPr lang="en-US" dirty="0" err="1"/>
              <a:t>importação</a:t>
            </a:r>
            <a:r>
              <a:rPr lang="en-US" dirty="0"/>
              <a:t> dos </a:t>
            </a:r>
            <a:r>
              <a:rPr lang="en-US" dirty="0" err="1"/>
              <a:t>componentes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outros </a:t>
            </a:r>
            <a:r>
              <a:rPr lang="en-US" dirty="0" err="1"/>
              <a:t>projetos</a:t>
            </a:r>
            <a:r>
              <a:rPr lang="en-US" dirty="0"/>
              <a:t> </a:t>
            </a:r>
            <a:r>
              <a:rPr lang="en-US" dirty="0" err="1"/>
              <a:t>através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de Asset Packages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764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Requisitos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err="1" smtClean="0"/>
              <a:t>Requisitos</a:t>
            </a:r>
            <a:r>
              <a:rPr lang="en-US" sz="2400" dirty="0" smtClean="0"/>
              <a:t> </a:t>
            </a:r>
            <a:r>
              <a:rPr lang="en-US" sz="2400" dirty="0" err="1" smtClean="0"/>
              <a:t>Não-Funcionais</a:t>
            </a:r>
            <a:endParaRPr lang="en-US" sz="2400" dirty="0" smtClean="0"/>
          </a:p>
          <a:p>
            <a:pPr marL="0" indent="0">
              <a:buNone/>
            </a:pPr>
            <a:r>
              <a:rPr lang="en-US" sz="2000" dirty="0" smtClean="0"/>
              <a:t>     - </a:t>
            </a:r>
            <a:r>
              <a:rPr lang="en-US" sz="2000" dirty="0" err="1" smtClean="0"/>
              <a:t>desenvolver</a:t>
            </a:r>
            <a:r>
              <a:rPr lang="en-US" sz="2000" dirty="0" smtClean="0"/>
              <a:t> para a </a:t>
            </a:r>
            <a:r>
              <a:rPr lang="en-US" sz="2000" dirty="0" err="1" smtClean="0"/>
              <a:t>plataforma</a:t>
            </a:r>
            <a:r>
              <a:rPr lang="en-US" sz="2000" dirty="0" smtClean="0"/>
              <a:t> Android</a:t>
            </a:r>
          </a:p>
          <a:p>
            <a:pPr marL="0" indent="0">
              <a:buNone/>
            </a:pPr>
            <a:r>
              <a:rPr lang="en-US" sz="2000" dirty="0" smtClean="0"/>
              <a:t>     - </a:t>
            </a:r>
            <a:r>
              <a:rPr lang="en-US" sz="2000" dirty="0" err="1" smtClean="0"/>
              <a:t>utilizar</a:t>
            </a:r>
            <a:r>
              <a:rPr lang="en-US" sz="2000" dirty="0" smtClean="0"/>
              <a:t> o SDK </a:t>
            </a:r>
            <a:r>
              <a:rPr lang="en-US" sz="2000" dirty="0" err="1" smtClean="0"/>
              <a:t>Vuforia</a:t>
            </a:r>
            <a:r>
              <a:rPr lang="en-US" sz="2000" dirty="0" smtClean="0"/>
              <a:t> </a:t>
            </a:r>
            <a:r>
              <a:rPr lang="en-US" sz="2000" dirty="0" err="1" smtClean="0"/>
              <a:t>como</a:t>
            </a:r>
            <a:r>
              <a:rPr lang="en-US" sz="2000" dirty="0" smtClean="0"/>
              <a:t> </a:t>
            </a:r>
            <a:r>
              <a:rPr lang="en-US" sz="2000" dirty="0" err="1" smtClean="0"/>
              <a:t>biblioteca</a:t>
            </a:r>
            <a:r>
              <a:rPr lang="en-US" sz="2000" dirty="0" smtClean="0"/>
              <a:t> de </a:t>
            </a:r>
            <a:r>
              <a:rPr lang="en-US" sz="2000" dirty="0" err="1" smtClean="0"/>
              <a:t>Realidade</a:t>
            </a:r>
            <a:r>
              <a:rPr lang="en-US" sz="2000" dirty="0" smtClean="0"/>
              <a:t> </a:t>
            </a:r>
            <a:r>
              <a:rPr lang="en-US" sz="2000" dirty="0" err="1" smtClean="0"/>
              <a:t>Aumentada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     - </a:t>
            </a:r>
            <a:r>
              <a:rPr lang="en-US" sz="2000" dirty="0" err="1" smtClean="0"/>
              <a:t>utilizar</a:t>
            </a:r>
            <a:r>
              <a:rPr lang="en-US" sz="2000" dirty="0" smtClean="0"/>
              <a:t> a </a:t>
            </a:r>
            <a:r>
              <a:rPr lang="en-US" sz="2000" dirty="0" err="1" smtClean="0"/>
              <a:t>linguagem</a:t>
            </a:r>
            <a:r>
              <a:rPr lang="en-US" sz="2000" dirty="0" smtClean="0"/>
              <a:t> C# para </a:t>
            </a:r>
            <a:r>
              <a:rPr lang="en-US" sz="2000" dirty="0" err="1" smtClean="0"/>
              <a:t>codificar</a:t>
            </a:r>
            <a:r>
              <a:rPr lang="en-US" sz="2000" dirty="0" smtClean="0"/>
              <a:t> </a:t>
            </a:r>
            <a:r>
              <a:rPr lang="en-US" sz="2000" dirty="0" err="1" smtClean="0"/>
              <a:t>os</a:t>
            </a:r>
            <a:r>
              <a:rPr lang="en-US" sz="2000" dirty="0" smtClean="0"/>
              <a:t> scripts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     - </a:t>
            </a:r>
            <a:r>
              <a:rPr lang="en-US" sz="2000" dirty="0" err="1" smtClean="0"/>
              <a:t>desenvolver</a:t>
            </a:r>
            <a:r>
              <a:rPr lang="en-US" sz="2000" dirty="0" smtClean="0"/>
              <a:t> </a:t>
            </a:r>
            <a:r>
              <a:rPr lang="en-US" sz="2000" dirty="0" err="1" smtClean="0"/>
              <a:t>utilizando</a:t>
            </a:r>
            <a:r>
              <a:rPr lang="en-US" sz="2000" dirty="0" smtClean="0"/>
              <a:t> o Microsoft Visual Studio Enterprise 2015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       </a:t>
            </a:r>
            <a:r>
              <a:rPr lang="en-US" sz="2000" dirty="0" err="1" smtClean="0"/>
              <a:t>como</a:t>
            </a:r>
            <a:r>
              <a:rPr lang="en-US" sz="2000" dirty="0" smtClean="0"/>
              <a:t> editor de scripts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     - </a:t>
            </a:r>
            <a:r>
              <a:rPr lang="en-US" sz="2000" dirty="0" err="1" smtClean="0"/>
              <a:t>utilizar</a:t>
            </a:r>
            <a:r>
              <a:rPr lang="en-US" sz="2000" dirty="0" smtClean="0"/>
              <a:t> o motor de </a:t>
            </a:r>
            <a:r>
              <a:rPr lang="en-US" sz="2000" dirty="0" err="1" smtClean="0"/>
              <a:t>jogos</a:t>
            </a:r>
            <a:r>
              <a:rPr lang="en-US" sz="2000" dirty="0" smtClean="0"/>
              <a:t> Unity 3D para </a:t>
            </a:r>
            <a:r>
              <a:rPr lang="en-US" sz="2000" dirty="0" err="1" smtClean="0"/>
              <a:t>desenvolver</a:t>
            </a:r>
            <a:r>
              <a:rPr lang="en-US" sz="2000" dirty="0" smtClean="0"/>
              <a:t> o </a:t>
            </a:r>
            <a:r>
              <a:rPr lang="en-US" sz="2000" dirty="0" err="1" smtClean="0"/>
              <a:t>projeto</a:t>
            </a: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2571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pt-BR" dirty="0"/>
              <a:t>Especificação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08720"/>
            <a:ext cx="8424936" cy="5669115"/>
          </a:xfrm>
        </p:spPr>
      </p:pic>
    </p:spTree>
    <p:extLst>
      <p:ext uri="{BB962C8B-B14F-4D97-AF65-F5344CB8AC3E}">
        <p14:creationId xmlns:p14="http://schemas.microsoft.com/office/powerpoint/2010/main" val="200707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6856" y="0"/>
            <a:ext cx="8229600" cy="620688"/>
          </a:xfrm>
        </p:spPr>
        <p:txBody>
          <a:bodyPr/>
          <a:lstStyle/>
          <a:p>
            <a:r>
              <a:rPr lang="pt-BR" dirty="0"/>
              <a:t>Especificação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64" y="692696"/>
            <a:ext cx="8905832" cy="6165304"/>
          </a:xfrm>
        </p:spPr>
      </p:pic>
    </p:spTree>
    <p:extLst>
      <p:ext uri="{BB962C8B-B14F-4D97-AF65-F5344CB8AC3E}">
        <p14:creationId xmlns:p14="http://schemas.microsoft.com/office/powerpoint/2010/main" val="269540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6856" y="0"/>
            <a:ext cx="8229600" cy="620688"/>
          </a:xfrm>
        </p:spPr>
        <p:txBody>
          <a:bodyPr/>
          <a:lstStyle/>
          <a:p>
            <a:r>
              <a:rPr lang="pt-BR" dirty="0"/>
              <a:t>Especificação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92696"/>
            <a:ext cx="8928992" cy="6165304"/>
          </a:xfrm>
        </p:spPr>
      </p:pic>
    </p:spTree>
    <p:extLst>
      <p:ext uri="{BB962C8B-B14F-4D97-AF65-F5344CB8AC3E}">
        <p14:creationId xmlns:p14="http://schemas.microsoft.com/office/powerpoint/2010/main" val="324393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de </a:t>
            </a:r>
            <a:r>
              <a:rPr lang="en-US" dirty="0" err="1"/>
              <a:t>lista</a:t>
            </a:r>
            <a:endParaRPr lang="en-US" dirty="0"/>
          </a:p>
          <a:p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objetos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lista</a:t>
            </a:r>
            <a:endParaRPr lang="en-US" dirty="0"/>
          </a:p>
          <a:p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materiais</a:t>
            </a:r>
            <a:r>
              <a:rPr lang="en-US" dirty="0"/>
              <a:t> para um </a:t>
            </a:r>
            <a:r>
              <a:rPr lang="en-US" dirty="0" err="1"/>
              <a:t>objeto</a:t>
            </a:r>
            <a:endParaRPr lang="en-US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212976"/>
            <a:ext cx="2808311" cy="252174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1" y="3212975"/>
            <a:ext cx="2625743" cy="252175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212973"/>
            <a:ext cx="2286850" cy="252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30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3289"/>
            <a:ext cx="8229600" cy="1049447"/>
          </a:xfrm>
        </p:spPr>
        <p:txBody>
          <a:bodyPr/>
          <a:lstStyle/>
          <a:p>
            <a:r>
              <a:rPr lang="pt-BR" dirty="0"/>
              <a:t>Implementação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980728"/>
            <a:ext cx="8229600" cy="4536504"/>
          </a:xfrm>
        </p:spPr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de interface</a:t>
            </a:r>
          </a:p>
          <a:p>
            <a:r>
              <a:rPr lang="en-US" dirty="0"/>
              <a:t>Prefabs que </a:t>
            </a:r>
            <a:r>
              <a:rPr lang="en-US" dirty="0" err="1"/>
              <a:t>imitam</a:t>
            </a:r>
            <a:r>
              <a:rPr lang="en-US" dirty="0"/>
              <a:t> </a:t>
            </a:r>
            <a:r>
              <a:rPr lang="en-US" dirty="0" err="1"/>
              <a:t>componentes</a:t>
            </a:r>
            <a:r>
              <a:rPr lang="en-US" dirty="0"/>
              <a:t> de interfaces </a:t>
            </a:r>
            <a:r>
              <a:rPr lang="en-US" dirty="0" err="1"/>
              <a:t>tradicionais</a:t>
            </a:r>
            <a:endParaRPr lang="en-US" dirty="0"/>
          </a:p>
          <a:p>
            <a:r>
              <a:rPr lang="en-US" dirty="0" err="1"/>
              <a:t>VirtualButton</a:t>
            </a:r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86" y="3212976"/>
            <a:ext cx="6195312" cy="259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76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VirtualCheckBox</a:t>
            </a:r>
            <a:endParaRPr lang="en-US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132856"/>
            <a:ext cx="8928992" cy="343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39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VirtualScroll</a:t>
            </a:r>
            <a:r>
              <a:rPr lang="en-US" dirty="0"/>
              <a:t> (Slider)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988840"/>
            <a:ext cx="8928992" cy="367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5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VirtualComboBox</a:t>
            </a:r>
            <a:endParaRPr lang="en-US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17" y="2058643"/>
            <a:ext cx="8904979" cy="327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71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Roteiro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320480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Introdução</a:t>
            </a:r>
          </a:p>
          <a:p>
            <a:r>
              <a:rPr lang="pt-BR" dirty="0"/>
              <a:t>Objetivos</a:t>
            </a:r>
          </a:p>
          <a:p>
            <a:r>
              <a:rPr lang="pt-BR" dirty="0"/>
              <a:t>Fundamentação Teórica</a:t>
            </a:r>
          </a:p>
          <a:p>
            <a:r>
              <a:rPr lang="pt-BR" dirty="0"/>
              <a:t>Trabalhos Correlatos</a:t>
            </a:r>
          </a:p>
          <a:p>
            <a:r>
              <a:rPr lang="pt-BR" dirty="0"/>
              <a:t>Requisitos e Especificação</a:t>
            </a:r>
          </a:p>
          <a:p>
            <a:r>
              <a:rPr lang="pt-BR" dirty="0" smtClean="0"/>
              <a:t>Implementação e Usabilidade</a:t>
            </a:r>
            <a:endParaRPr lang="pt-BR" dirty="0"/>
          </a:p>
          <a:p>
            <a:r>
              <a:rPr lang="pt-BR" dirty="0" smtClean="0"/>
              <a:t>Resultados e Discussões</a:t>
            </a:r>
            <a:endParaRPr lang="pt-BR" dirty="0"/>
          </a:p>
          <a:p>
            <a:r>
              <a:rPr lang="pt-BR" dirty="0" smtClean="0"/>
              <a:t>Conclusões e Sugestões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7299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80520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entre </a:t>
            </a:r>
            <a:r>
              <a:rPr lang="en-US" dirty="0" err="1"/>
              <a:t>módulos</a:t>
            </a:r>
            <a:endParaRPr lang="en-US" dirty="0"/>
          </a:p>
          <a:p>
            <a:r>
              <a:rPr lang="en-US" dirty="0" err="1"/>
              <a:t>Navegação</a:t>
            </a:r>
            <a:r>
              <a:rPr lang="en-US" dirty="0"/>
              <a:t> da </a:t>
            </a:r>
            <a:r>
              <a:rPr lang="en-US" dirty="0" err="1"/>
              <a:t>lista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cubo</a:t>
            </a:r>
            <a:endParaRPr lang="en-US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781" y="2332039"/>
            <a:ext cx="5040560" cy="426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2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Operacionalidade da Implementação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Aplicativo</a:t>
            </a:r>
            <a:r>
              <a:rPr lang="en-US" dirty="0"/>
              <a:t> de teste</a:t>
            </a:r>
          </a:p>
          <a:p>
            <a:r>
              <a:rPr lang="en-US" dirty="0"/>
              <a:t>Menu + 2 </a:t>
            </a:r>
            <a:r>
              <a:rPr lang="en-US" dirty="0" err="1"/>
              <a:t>fases</a:t>
            </a:r>
            <a:r>
              <a:rPr lang="en-US" dirty="0"/>
              <a:t> com </a:t>
            </a:r>
            <a:r>
              <a:rPr lang="en-US" dirty="0" err="1"/>
              <a:t>atividades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o </a:t>
            </a:r>
            <a:r>
              <a:rPr lang="en-US" dirty="0" err="1"/>
              <a:t>ciclo</a:t>
            </a:r>
            <a:r>
              <a:rPr lang="en-US" dirty="0"/>
              <a:t> e o </a:t>
            </a:r>
            <a:r>
              <a:rPr lang="en-US" dirty="0" err="1"/>
              <a:t>uso</a:t>
            </a:r>
            <a:r>
              <a:rPr lang="en-US" dirty="0"/>
              <a:t> </a:t>
            </a:r>
            <a:r>
              <a:rPr lang="en-US" dirty="0" err="1"/>
              <a:t>consciente</a:t>
            </a:r>
            <a:r>
              <a:rPr lang="en-US" dirty="0"/>
              <a:t> da </a:t>
            </a:r>
            <a:r>
              <a:rPr lang="en-US" dirty="0" err="1"/>
              <a:t>água</a:t>
            </a:r>
            <a:endParaRPr lang="en-US" dirty="0"/>
          </a:p>
          <a:p>
            <a:r>
              <a:rPr lang="en-US" dirty="0" err="1"/>
              <a:t>Comparativo</a:t>
            </a:r>
            <a:endParaRPr lang="en-US" dirty="0"/>
          </a:p>
          <a:p>
            <a:pPr marL="0" indent="0">
              <a:buNone/>
            </a:pPr>
            <a:r>
              <a:rPr lang="en-US" sz="2800" dirty="0"/>
              <a:t>    - Interface </a:t>
            </a:r>
            <a:r>
              <a:rPr lang="en-US" sz="2800" dirty="0" err="1"/>
              <a:t>tradicional</a:t>
            </a:r>
            <a:r>
              <a:rPr lang="en-US" sz="2800" dirty="0"/>
              <a:t> (Unity UI)</a:t>
            </a:r>
          </a:p>
          <a:p>
            <a:pPr marL="0" indent="0">
              <a:buNone/>
            </a:pPr>
            <a:r>
              <a:rPr lang="en-US" sz="2800" dirty="0"/>
              <a:t>    - Interface </a:t>
            </a:r>
            <a:r>
              <a:rPr lang="en-US" sz="2800" dirty="0" err="1"/>
              <a:t>tangível</a:t>
            </a:r>
            <a:r>
              <a:rPr lang="en-US" sz="2800" dirty="0"/>
              <a:t> (</a:t>
            </a:r>
            <a:r>
              <a:rPr lang="en-US" sz="2800" dirty="0" err="1"/>
              <a:t>ListAR</a:t>
            </a:r>
            <a:r>
              <a:rPr lang="en-US" sz="2800" dirty="0"/>
              <a:t>)</a:t>
            </a:r>
            <a:endParaRPr lang="pt-BR" sz="28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1747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Operacionalidade da Implementação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484783"/>
            <a:ext cx="9071942" cy="435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45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e Discussões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Testes </a:t>
            </a:r>
            <a:r>
              <a:rPr lang="en-US" dirty="0" err="1"/>
              <a:t>realizados</a:t>
            </a:r>
            <a:r>
              <a:rPr lang="en-US" dirty="0"/>
              <a:t> com </a:t>
            </a:r>
            <a:r>
              <a:rPr lang="en-US" dirty="0" err="1"/>
              <a:t>alunos</a:t>
            </a:r>
            <a:r>
              <a:rPr lang="en-US" dirty="0"/>
              <a:t> </a:t>
            </a:r>
            <a:r>
              <a:rPr lang="en-US" dirty="0" err="1"/>
              <a:t>bolsistas</a:t>
            </a:r>
            <a:r>
              <a:rPr lang="en-US" dirty="0"/>
              <a:t> de </a:t>
            </a:r>
            <a:r>
              <a:rPr lang="en-US" dirty="0" err="1"/>
              <a:t>computação</a:t>
            </a:r>
            <a:endParaRPr lang="en-US" dirty="0"/>
          </a:p>
          <a:p>
            <a:r>
              <a:rPr lang="en-US" dirty="0"/>
              <a:t>2 </a:t>
            </a:r>
            <a:r>
              <a:rPr lang="en-US" dirty="0" err="1"/>
              <a:t>alunos</a:t>
            </a:r>
            <a:r>
              <a:rPr lang="en-US" dirty="0"/>
              <a:t> </a:t>
            </a:r>
            <a:r>
              <a:rPr lang="en-US" dirty="0" err="1"/>
              <a:t>envolvidos</a:t>
            </a:r>
            <a:endParaRPr lang="en-US" dirty="0"/>
          </a:p>
          <a:p>
            <a:r>
              <a:rPr lang="en-US" dirty="0" err="1"/>
              <a:t>Etapas</a:t>
            </a:r>
            <a:endParaRPr lang="en-US" dirty="0"/>
          </a:p>
          <a:p>
            <a:pPr marL="0" indent="0">
              <a:buNone/>
            </a:pPr>
            <a:r>
              <a:rPr lang="en-US" sz="2800" dirty="0"/>
              <a:t>    - </a:t>
            </a:r>
            <a:r>
              <a:rPr lang="en-US" sz="2800" dirty="0" err="1"/>
              <a:t>formulário</a:t>
            </a:r>
            <a:r>
              <a:rPr lang="en-US" sz="2800" dirty="0"/>
              <a:t> com </a:t>
            </a:r>
            <a:r>
              <a:rPr lang="en-US" sz="2800" dirty="0" err="1"/>
              <a:t>passo</a:t>
            </a:r>
            <a:r>
              <a:rPr lang="en-US" sz="2800" dirty="0"/>
              <a:t> a </a:t>
            </a:r>
            <a:r>
              <a:rPr lang="en-US" sz="2800" dirty="0" err="1"/>
              <a:t>passo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    - </a:t>
            </a:r>
            <a:r>
              <a:rPr lang="en-US" sz="2800" dirty="0" err="1"/>
              <a:t>realização</a:t>
            </a:r>
            <a:r>
              <a:rPr lang="en-US" sz="2800" dirty="0"/>
              <a:t> das </a:t>
            </a:r>
            <a:r>
              <a:rPr lang="en-US" sz="2800" dirty="0" err="1"/>
              <a:t>atividades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    - </a:t>
            </a:r>
            <a:r>
              <a:rPr lang="en-US" sz="2800" dirty="0" err="1"/>
              <a:t>avaliação</a:t>
            </a:r>
            <a:r>
              <a:rPr lang="en-US" sz="2800" dirty="0"/>
              <a:t> de </a:t>
            </a:r>
            <a:r>
              <a:rPr lang="en-US" sz="2800" dirty="0" err="1"/>
              <a:t>usabilidade</a:t>
            </a:r>
            <a:r>
              <a:rPr lang="en-US" sz="2800" dirty="0"/>
              <a:t> dos Assets</a:t>
            </a:r>
            <a:endParaRPr lang="pt-BR" sz="28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8721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e Discussões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/>
              <a:t>Utilizam</a:t>
            </a:r>
            <a:r>
              <a:rPr lang="en-US" sz="2800" dirty="0"/>
              <a:t> o Unity </a:t>
            </a:r>
            <a:r>
              <a:rPr lang="en-US" sz="2800" dirty="0" err="1"/>
              <a:t>frequentemente</a:t>
            </a:r>
            <a:endParaRPr lang="en-US" sz="2800" dirty="0"/>
          </a:p>
          <a:p>
            <a:r>
              <a:rPr lang="en-US" sz="2800" dirty="0" err="1"/>
              <a:t>Primeira</a:t>
            </a:r>
            <a:r>
              <a:rPr lang="en-US" sz="2800" dirty="0"/>
              <a:t> </a:t>
            </a:r>
            <a:r>
              <a:rPr lang="en-US" sz="2800" dirty="0" err="1"/>
              <a:t>vez</a:t>
            </a:r>
            <a:r>
              <a:rPr lang="en-US" sz="2800" dirty="0"/>
              <a:t> </a:t>
            </a:r>
            <a:r>
              <a:rPr lang="en-US" sz="2800" dirty="0" err="1"/>
              <a:t>desenvolvendo</a:t>
            </a:r>
            <a:r>
              <a:rPr lang="en-US" sz="2800" dirty="0"/>
              <a:t> com o </a:t>
            </a:r>
            <a:r>
              <a:rPr lang="en-US" sz="2800" dirty="0" err="1"/>
              <a:t>Vuforia</a:t>
            </a:r>
            <a:endParaRPr lang="en-US" sz="2800" dirty="0"/>
          </a:p>
          <a:p>
            <a:r>
              <a:rPr lang="en-US" sz="2800" dirty="0" err="1"/>
              <a:t>Usabilidade</a:t>
            </a:r>
            <a:r>
              <a:rPr lang="en-US" sz="2800" dirty="0"/>
              <a:t> dos </a:t>
            </a:r>
            <a:r>
              <a:rPr lang="en-US" sz="2800" dirty="0" err="1"/>
              <a:t>módulos</a:t>
            </a:r>
            <a:r>
              <a:rPr lang="en-US" sz="2800" dirty="0"/>
              <a:t> </a:t>
            </a:r>
            <a:r>
              <a:rPr lang="en-US" sz="2800" dirty="0" err="1"/>
              <a:t>considerada</a:t>
            </a:r>
            <a:r>
              <a:rPr lang="en-US" sz="2800" dirty="0"/>
              <a:t> </a:t>
            </a:r>
            <a:r>
              <a:rPr lang="en-US" sz="2800" dirty="0" err="1"/>
              <a:t>mediana</a:t>
            </a:r>
            <a:endParaRPr lang="en-US" sz="2800" dirty="0"/>
          </a:p>
          <a:p>
            <a:r>
              <a:rPr lang="en-US" sz="2800" dirty="0" err="1"/>
              <a:t>Facilidade</a:t>
            </a:r>
            <a:r>
              <a:rPr lang="en-US" sz="2800" dirty="0"/>
              <a:t> de </a:t>
            </a:r>
            <a:r>
              <a:rPr lang="en-US" sz="2800" dirty="0" err="1"/>
              <a:t>usar</a:t>
            </a:r>
            <a:r>
              <a:rPr lang="en-US" sz="2800" dirty="0"/>
              <a:t> </a:t>
            </a:r>
            <a:r>
              <a:rPr lang="en-US" sz="2800" dirty="0" err="1"/>
              <a:t>os</a:t>
            </a:r>
            <a:r>
              <a:rPr lang="en-US" sz="2800" dirty="0"/>
              <a:t> Assets</a:t>
            </a:r>
          </a:p>
          <a:p>
            <a:r>
              <a:rPr lang="en-US" sz="2800" dirty="0" err="1"/>
              <a:t>Sugestão</a:t>
            </a:r>
            <a:r>
              <a:rPr lang="en-US" sz="2800" dirty="0"/>
              <a:t>: </a:t>
            </a:r>
            <a:r>
              <a:rPr lang="en-US" sz="2800" dirty="0" err="1"/>
              <a:t>organização</a:t>
            </a:r>
            <a:r>
              <a:rPr lang="en-US" sz="2800" dirty="0"/>
              <a:t> das pastas dos Assets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056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e Discussões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Testes </a:t>
            </a:r>
            <a:r>
              <a:rPr lang="en-US" dirty="0" err="1"/>
              <a:t>realizados</a:t>
            </a:r>
            <a:r>
              <a:rPr lang="en-US" dirty="0"/>
              <a:t> com </a:t>
            </a:r>
            <a:r>
              <a:rPr lang="en-US" dirty="0" err="1"/>
              <a:t>alunos</a:t>
            </a:r>
            <a:r>
              <a:rPr lang="en-US" dirty="0"/>
              <a:t> de </a:t>
            </a:r>
            <a:r>
              <a:rPr lang="en-US" dirty="0" err="1"/>
              <a:t>ensino</a:t>
            </a:r>
            <a:r>
              <a:rPr lang="en-US" dirty="0"/>
              <a:t> </a:t>
            </a:r>
            <a:r>
              <a:rPr lang="en-US" dirty="0" err="1"/>
              <a:t>médio</a:t>
            </a:r>
            <a:r>
              <a:rPr lang="en-US" dirty="0"/>
              <a:t> e fundamental no LIFE</a:t>
            </a:r>
          </a:p>
          <a:p>
            <a:r>
              <a:rPr lang="en-US" dirty="0" err="1"/>
              <a:t>Aprox</a:t>
            </a:r>
            <a:r>
              <a:rPr lang="en-US" dirty="0"/>
              <a:t>. 20 </a:t>
            </a:r>
            <a:r>
              <a:rPr lang="en-US" dirty="0" err="1"/>
              <a:t>alunos</a:t>
            </a:r>
            <a:r>
              <a:rPr lang="en-US" dirty="0"/>
              <a:t> </a:t>
            </a:r>
            <a:r>
              <a:rPr lang="en-US" dirty="0" err="1"/>
              <a:t>entrevistados</a:t>
            </a:r>
            <a:endParaRPr lang="en-US" dirty="0"/>
          </a:p>
          <a:p>
            <a:r>
              <a:rPr lang="en-US" dirty="0" err="1"/>
              <a:t>Etapas</a:t>
            </a:r>
            <a:endParaRPr lang="en-US" dirty="0"/>
          </a:p>
          <a:p>
            <a:pPr marL="0" indent="0">
              <a:buNone/>
            </a:pPr>
            <a:r>
              <a:rPr lang="en-US" sz="2800" dirty="0"/>
              <a:t>    - </a:t>
            </a:r>
            <a:r>
              <a:rPr lang="en-US" sz="2800" dirty="0" err="1"/>
              <a:t>contextualização</a:t>
            </a:r>
            <a:r>
              <a:rPr lang="en-US" sz="2800" dirty="0"/>
              <a:t> do </a:t>
            </a:r>
            <a:r>
              <a:rPr lang="en-US" sz="2800" dirty="0" err="1"/>
              <a:t>aplicativo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    - </a:t>
            </a:r>
            <a:r>
              <a:rPr lang="en-US" sz="2800" dirty="0" err="1"/>
              <a:t>realização</a:t>
            </a:r>
            <a:r>
              <a:rPr lang="en-US" sz="2800" dirty="0"/>
              <a:t> das </a:t>
            </a:r>
            <a:r>
              <a:rPr lang="en-US" sz="2800" dirty="0" err="1"/>
              <a:t>atividades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    - </a:t>
            </a:r>
            <a:r>
              <a:rPr lang="en-US" sz="2800" dirty="0" err="1"/>
              <a:t>avaliação</a:t>
            </a:r>
            <a:r>
              <a:rPr lang="en-US" sz="2800" dirty="0"/>
              <a:t> de </a:t>
            </a:r>
            <a:r>
              <a:rPr lang="en-US" sz="2800" dirty="0" err="1"/>
              <a:t>usabilidade</a:t>
            </a:r>
            <a:r>
              <a:rPr lang="en-US" sz="2800" dirty="0"/>
              <a:t> dos </a:t>
            </a:r>
            <a:r>
              <a:rPr lang="en-US" sz="2800" dirty="0" err="1"/>
              <a:t>componentes</a:t>
            </a:r>
            <a:endParaRPr lang="pt-BR" sz="28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939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008" y="72008"/>
            <a:ext cx="7020272" cy="548680"/>
          </a:xfrm>
        </p:spPr>
        <p:txBody>
          <a:bodyPr/>
          <a:lstStyle/>
          <a:p>
            <a:pPr algn="l"/>
            <a:r>
              <a:rPr lang="pt-BR" dirty="0"/>
              <a:t>Resultados e Discussões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816735"/>
              </p:ext>
            </p:extLst>
          </p:nvPr>
        </p:nvGraphicFramePr>
        <p:xfrm>
          <a:off x="539552" y="637088"/>
          <a:ext cx="7992888" cy="573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5108"/>
                <a:gridCol w="4347780"/>
              </a:tblGrid>
              <a:tr h="2215848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 err="1" smtClean="0">
                          <a:solidFill>
                            <a:schemeClr val="tx1"/>
                          </a:solidFill>
                        </a:rPr>
                        <a:t>Idade</a:t>
                      </a:r>
                      <a:endParaRPr lang="pt-BR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10% 12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</a:rPr>
                        <a:t>anos</a:t>
                      </a:r>
                      <a:endParaRPr lang="en-US" sz="1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20% 13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</a:rPr>
                        <a:t>anos</a:t>
                      </a:r>
                      <a:endParaRPr lang="en-US" sz="1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10% 14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</a:rPr>
                        <a:t>anos</a:t>
                      </a:r>
                      <a:endParaRPr lang="en-US" sz="1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10% 16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</a:rPr>
                        <a:t>anos</a:t>
                      </a:r>
                      <a:endParaRPr lang="en-US" sz="1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20%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</a:rPr>
                        <a:t> 17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</a:rPr>
                        <a:t>anos</a:t>
                      </a:r>
                      <a:endParaRPr lang="en-US" sz="180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</a:rPr>
                        <a:t>20% 18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</a:rPr>
                        <a:t>anos</a:t>
                      </a:r>
                      <a:endParaRPr lang="en-US" sz="180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</a:rPr>
                        <a:t>5% 19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</a:rPr>
                        <a:t>anos</a:t>
                      </a:r>
                      <a:endParaRPr lang="en-US" sz="180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</a:rPr>
                        <a:t>5% 20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</a:rPr>
                        <a:t>anos</a:t>
                      </a:r>
                      <a:endParaRPr lang="pt-BR" sz="1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577920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 err="1" smtClean="0"/>
                        <a:t>Sexo</a:t>
                      </a:r>
                      <a:endParaRPr lang="pt-BR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 smtClean="0"/>
                        <a:t>55% </a:t>
                      </a:r>
                      <a:r>
                        <a:rPr lang="en-US" sz="1800" b="0" dirty="0" err="1" smtClean="0"/>
                        <a:t>feminino</a:t>
                      </a:r>
                      <a:endParaRPr lang="en-US" sz="1800" b="0" dirty="0" smtClean="0"/>
                    </a:p>
                    <a:p>
                      <a:pPr algn="l"/>
                      <a:r>
                        <a:rPr lang="en-US" sz="1800" b="0" dirty="0" smtClean="0"/>
                        <a:t>45% </a:t>
                      </a:r>
                      <a:r>
                        <a:rPr lang="en-US" sz="1800" b="0" dirty="0" err="1" smtClean="0"/>
                        <a:t>masculino</a:t>
                      </a:r>
                      <a:endParaRPr lang="pt-BR" sz="1800" b="0" dirty="0"/>
                    </a:p>
                  </a:txBody>
                  <a:tcPr/>
                </a:tc>
              </a:tr>
              <a:tr h="1162668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 err="1" smtClean="0"/>
                        <a:t>Nível</a:t>
                      </a:r>
                      <a:r>
                        <a:rPr lang="en-US" sz="2000" b="0" dirty="0" smtClean="0"/>
                        <a:t> de </a:t>
                      </a:r>
                      <a:r>
                        <a:rPr lang="en-US" sz="2000" b="0" dirty="0" err="1" smtClean="0"/>
                        <a:t>escolaridade</a:t>
                      </a:r>
                      <a:endParaRPr lang="pt-BR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 smtClean="0"/>
                        <a:t>45% </a:t>
                      </a:r>
                      <a:r>
                        <a:rPr lang="en-US" sz="1800" b="0" dirty="0" err="1" smtClean="0"/>
                        <a:t>ensino</a:t>
                      </a:r>
                      <a:r>
                        <a:rPr lang="en-US" sz="1800" b="0" dirty="0" smtClean="0"/>
                        <a:t> fundamental </a:t>
                      </a:r>
                      <a:r>
                        <a:rPr lang="en-US" sz="1800" b="0" dirty="0" err="1" smtClean="0"/>
                        <a:t>incompleto</a:t>
                      </a:r>
                      <a:endParaRPr lang="en-US" sz="1800" b="0" dirty="0" smtClean="0"/>
                    </a:p>
                    <a:p>
                      <a:pPr algn="l"/>
                      <a:r>
                        <a:rPr lang="en-US" sz="1800" b="0" dirty="0" smtClean="0"/>
                        <a:t>45% </a:t>
                      </a:r>
                      <a:r>
                        <a:rPr lang="en-US" sz="1800" b="0" dirty="0" err="1" smtClean="0"/>
                        <a:t>ensino</a:t>
                      </a:r>
                      <a:r>
                        <a:rPr lang="en-US" sz="1800" b="0" dirty="0" smtClean="0"/>
                        <a:t> </a:t>
                      </a:r>
                      <a:r>
                        <a:rPr lang="en-US" sz="1800" b="0" dirty="0" err="1" smtClean="0"/>
                        <a:t>médio</a:t>
                      </a:r>
                      <a:r>
                        <a:rPr lang="en-US" sz="1800" b="0" dirty="0" smtClean="0"/>
                        <a:t> </a:t>
                      </a:r>
                      <a:r>
                        <a:rPr lang="en-US" sz="1800" b="0" dirty="0" err="1" smtClean="0"/>
                        <a:t>incompleto</a:t>
                      </a:r>
                      <a:endParaRPr lang="en-US" sz="1800" b="0" dirty="0" smtClean="0"/>
                    </a:p>
                    <a:p>
                      <a:pPr algn="l"/>
                      <a:r>
                        <a:rPr lang="en-US" sz="1800" b="0" dirty="0" smtClean="0"/>
                        <a:t>5% </a:t>
                      </a:r>
                      <a:r>
                        <a:rPr lang="en-US" sz="1800" b="0" dirty="0" err="1" smtClean="0"/>
                        <a:t>ensino</a:t>
                      </a:r>
                      <a:r>
                        <a:rPr lang="en-US" sz="1800" b="0" dirty="0" smtClean="0"/>
                        <a:t> </a:t>
                      </a:r>
                      <a:r>
                        <a:rPr lang="en-US" sz="1800" b="0" dirty="0" err="1" smtClean="0"/>
                        <a:t>médio</a:t>
                      </a:r>
                      <a:r>
                        <a:rPr lang="en-US" sz="1800" b="0" baseline="0" dirty="0" smtClean="0"/>
                        <a:t> </a:t>
                      </a:r>
                      <a:r>
                        <a:rPr lang="en-US" sz="1800" b="0" baseline="0" dirty="0" err="1" smtClean="0"/>
                        <a:t>completo</a:t>
                      </a:r>
                      <a:endParaRPr lang="en-US" sz="1800" b="0" baseline="0" dirty="0" smtClean="0"/>
                    </a:p>
                    <a:p>
                      <a:pPr algn="l"/>
                      <a:r>
                        <a:rPr lang="en-US" sz="1800" b="0" baseline="0" dirty="0" smtClean="0"/>
                        <a:t>5% </a:t>
                      </a:r>
                      <a:r>
                        <a:rPr lang="en-US" sz="1800" b="0" baseline="0" dirty="0" err="1" smtClean="0"/>
                        <a:t>ensino</a:t>
                      </a:r>
                      <a:r>
                        <a:rPr lang="en-US" sz="1800" b="0" baseline="0" dirty="0" smtClean="0"/>
                        <a:t> superior </a:t>
                      </a:r>
                      <a:r>
                        <a:rPr lang="en-US" sz="1800" b="0" baseline="0" dirty="0" err="1" smtClean="0"/>
                        <a:t>incompleto</a:t>
                      </a:r>
                      <a:endParaRPr lang="pt-BR" sz="1800" b="0" dirty="0"/>
                    </a:p>
                  </a:txBody>
                  <a:tcPr/>
                </a:tc>
              </a:tr>
              <a:tr h="838044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 err="1" smtClean="0"/>
                        <a:t>Utiliza</a:t>
                      </a:r>
                      <a:r>
                        <a:rPr lang="en-US" sz="2000" b="0" dirty="0" smtClean="0"/>
                        <a:t> </a:t>
                      </a:r>
                      <a:r>
                        <a:rPr lang="en-US" sz="2000" b="0" dirty="0" err="1" smtClean="0"/>
                        <a:t>dispositivos</a:t>
                      </a:r>
                      <a:r>
                        <a:rPr lang="en-US" sz="2000" b="0" dirty="0" smtClean="0"/>
                        <a:t> </a:t>
                      </a:r>
                      <a:r>
                        <a:rPr lang="en-US" sz="2000" b="0" dirty="0" err="1" smtClean="0"/>
                        <a:t>móveis</a:t>
                      </a:r>
                      <a:r>
                        <a:rPr lang="en-US" sz="2000" b="0" dirty="0" smtClean="0"/>
                        <a:t> com </a:t>
                      </a:r>
                      <a:r>
                        <a:rPr lang="en-US" sz="2000" b="0" dirty="0" err="1" smtClean="0"/>
                        <a:t>qual</a:t>
                      </a:r>
                      <a:r>
                        <a:rPr lang="en-US" sz="2000" b="0" dirty="0" smtClean="0"/>
                        <a:t> </a:t>
                      </a:r>
                      <a:r>
                        <a:rPr lang="en-US" sz="2000" b="0" dirty="0" err="1" smtClean="0"/>
                        <a:t>frequência</a:t>
                      </a:r>
                      <a:endParaRPr lang="pt-BR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 smtClean="0"/>
                        <a:t>85% </a:t>
                      </a:r>
                      <a:r>
                        <a:rPr lang="en-US" sz="1800" b="0" dirty="0" err="1" smtClean="0"/>
                        <a:t>frequentemente</a:t>
                      </a:r>
                      <a:endParaRPr lang="en-US" sz="1800" b="0" dirty="0" smtClean="0"/>
                    </a:p>
                    <a:p>
                      <a:pPr algn="l"/>
                      <a:r>
                        <a:rPr lang="en-US" sz="1800" b="0" dirty="0" smtClean="0"/>
                        <a:t>10% </a:t>
                      </a:r>
                      <a:r>
                        <a:rPr lang="en-US" sz="1800" b="0" dirty="0" err="1" smtClean="0"/>
                        <a:t>às</a:t>
                      </a:r>
                      <a:r>
                        <a:rPr lang="en-US" sz="1800" b="0" dirty="0" smtClean="0"/>
                        <a:t> </a:t>
                      </a:r>
                      <a:r>
                        <a:rPr lang="en-US" sz="1800" b="0" dirty="0" err="1" smtClean="0"/>
                        <a:t>vezes</a:t>
                      </a:r>
                      <a:endParaRPr lang="en-US" sz="1800" b="0" dirty="0" smtClean="0"/>
                    </a:p>
                    <a:p>
                      <a:pPr algn="l"/>
                      <a:r>
                        <a:rPr lang="en-US" sz="1800" b="0" dirty="0" smtClean="0"/>
                        <a:t>5% </a:t>
                      </a:r>
                      <a:r>
                        <a:rPr lang="en-US" sz="1800" b="0" dirty="0" err="1" smtClean="0"/>
                        <a:t>nunca</a:t>
                      </a:r>
                      <a:r>
                        <a:rPr lang="en-US" sz="1800" b="0" dirty="0" smtClean="0"/>
                        <a:t> </a:t>
                      </a:r>
                      <a:r>
                        <a:rPr lang="en-US" sz="1800" b="0" dirty="0" err="1" smtClean="0"/>
                        <a:t>utilizou</a:t>
                      </a:r>
                      <a:endParaRPr lang="pt-BR" sz="1800" b="0" dirty="0"/>
                    </a:p>
                  </a:txBody>
                  <a:tcPr/>
                </a:tc>
              </a:tr>
              <a:tr h="645432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 err="1" smtClean="0"/>
                        <a:t>Já</a:t>
                      </a:r>
                      <a:r>
                        <a:rPr lang="en-US" sz="2000" b="0" dirty="0" smtClean="0"/>
                        <a:t> </a:t>
                      </a:r>
                      <a:r>
                        <a:rPr lang="en-US" sz="2000" b="0" dirty="0" err="1" smtClean="0"/>
                        <a:t>utilizou</a:t>
                      </a:r>
                      <a:r>
                        <a:rPr lang="en-US" sz="2000" b="0" dirty="0" smtClean="0"/>
                        <a:t> </a:t>
                      </a:r>
                      <a:r>
                        <a:rPr lang="en-US" sz="2000" b="0" dirty="0" err="1" smtClean="0"/>
                        <a:t>aplicações</a:t>
                      </a:r>
                      <a:r>
                        <a:rPr lang="en-US" sz="2000" b="0" dirty="0" smtClean="0"/>
                        <a:t> com</a:t>
                      </a:r>
                      <a:r>
                        <a:rPr lang="en-US" sz="2000" b="0" baseline="0" dirty="0" smtClean="0"/>
                        <a:t> </a:t>
                      </a:r>
                      <a:r>
                        <a:rPr lang="en-US" sz="2000" b="0" baseline="0" dirty="0" err="1" smtClean="0"/>
                        <a:t>Realidade</a:t>
                      </a:r>
                      <a:r>
                        <a:rPr lang="en-US" sz="2000" b="0" baseline="0" dirty="0" smtClean="0"/>
                        <a:t> </a:t>
                      </a:r>
                      <a:r>
                        <a:rPr lang="en-US" sz="2000" b="0" baseline="0" dirty="0" err="1" smtClean="0"/>
                        <a:t>Aumentada</a:t>
                      </a:r>
                      <a:endParaRPr lang="pt-BR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 smtClean="0"/>
                        <a:t>55% </a:t>
                      </a:r>
                      <a:r>
                        <a:rPr lang="en-US" sz="1800" b="0" dirty="0" err="1" smtClean="0"/>
                        <a:t>não</a:t>
                      </a:r>
                      <a:endParaRPr lang="en-US" sz="1800" b="0" dirty="0" smtClean="0"/>
                    </a:p>
                    <a:p>
                      <a:pPr algn="l"/>
                      <a:r>
                        <a:rPr lang="en-US" sz="1800" b="0" dirty="0" smtClean="0"/>
                        <a:t>45% sim</a:t>
                      </a:r>
                      <a:endParaRPr lang="pt-BR" sz="1800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47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96" y="44625"/>
            <a:ext cx="6948264" cy="576064"/>
          </a:xfrm>
        </p:spPr>
        <p:txBody>
          <a:bodyPr/>
          <a:lstStyle/>
          <a:p>
            <a:pPr algn="l"/>
            <a:r>
              <a:rPr lang="pt-BR" dirty="0"/>
              <a:t>Resultados e Discussões</a:t>
            </a:r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1349774"/>
              </p:ext>
            </p:extLst>
          </p:nvPr>
        </p:nvGraphicFramePr>
        <p:xfrm>
          <a:off x="683568" y="680290"/>
          <a:ext cx="7704856" cy="554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618"/>
                <a:gridCol w="3551238"/>
              </a:tblGrid>
              <a:tr h="1452566">
                <a:tc>
                  <a:txBody>
                    <a:bodyPr/>
                    <a:lstStyle/>
                    <a:p>
                      <a:r>
                        <a:rPr lang="en-US" sz="2400" b="0" dirty="0" err="1" smtClean="0">
                          <a:solidFill>
                            <a:schemeClr val="tx1"/>
                          </a:solidFill>
                        </a:rPr>
                        <a:t>Conseguiu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</a:rPr>
                        <a:t>concluir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</a:rPr>
                        <a:t>os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</a:rPr>
                        <a:t>objetivos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</a:rPr>
                        <a:t> com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</a:rPr>
                        <a:t>facilidade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pt-BR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40% </a:t>
                      </a:r>
                      <a:r>
                        <a:rPr lang="en-US" sz="2000" b="0" dirty="0" err="1" smtClean="0">
                          <a:solidFill>
                            <a:schemeClr val="tx1"/>
                          </a:solidFill>
                        </a:rPr>
                        <a:t>todos</a:t>
                      </a:r>
                      <a:endParaRPr lang="en-US" sz="20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30% a </a:t>
                      </a:r>
                      <a:r>
                        <a:rPr lang="en-US" sz="2000" b="0" dirty="0" err="1" smtClean="0">
                          <a:solidFill>
                            <a:schemeClr val="tx1"/>
                          </a:solidFill>
                        </a:rPr>
                        <a:t>maior</a:t>
                      </a:r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 parte</a:t>
                      </a:r>
                    </a:p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20% </a:t>
                      </a:r>
                      <a:r>
                        <a:rPr lang="en-US" sz="2000" b="0" dirty="0" err="1" smtClean="0">
                          <a:solidFill>
                            <a:schemeClr val="tx1"/>
                          </a:solidFill>
                        </a:rPr>
                        <a:t>metade</a:t>
                      </a:r>
                      <a:endParaRPr lang="en-US" sz="20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5% a </a:t>
                      </a:r>
                      <a:r>
                        <a:rPr lang="en-US" sz="2000" b="0" dirty="0" err="1" smtClean="0">
                          <a:solidFill>
                            <a:schemeClr val="tx1"/>
                          </a:solidFill>
                        </a:rPr>
                        <a:t>menor</a:t>
                      </a:r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 parte</a:t>
                      </a:r>
                    </a:p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5% </a:t>
                      </a:r>
                      <a:r>
                        <a:rPr lang="en-US" sz="2000" b="0" dirty="0" err="1" smtClean="0">
                          <a:solidFill>
                            <a:schemeClr val="tx1"/>
                          </a:solidFill>
                        </a:rPr>
                        <a:t>nenhum</a:t>
                      </a:r>
                      <a:endParaRPr lang="pt-BR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442092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Quantas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tarefas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concluídas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sem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auxílio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externo</a:t>
                      </a:r>
                      <a:r>
                        <a:rPr lang="en-US" sz="2400" baseline="0" dirty="0" smtClean="0"/>
                        <a:t>?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25% </a:t>
                      </a:r>
                      <a:r>
                        <a:rPr lang="en-US" sz="2000" dirty="0" err="1" smtClean="0"/>
                        <a:t>todas</a:t>
                      </a:r>
                      <a:endParaRPr lang="en-US" sz="2000" dirty="0" smtClean="0"/>
                    </a:p>
                    <a:p>
                      <a:r>
                        <a:rPr lang="en-US" sz="2000" dirty="0" smtClean="0"/>
                        <a:t>15% a </a:t>
                      </a:r>
                      <a:r>
                        <a:rPr lang="en-US" sz="2000" dirty="0" err="1" smtClean="0"/>
                        <a:t>maior</a:t>
                      </a:r>
                      <a:r>
                        <a:rPr lang="en-US" sz="2000" dirty="0" smtClean="0"/>
                        <a:t> parte</a:t>
                      </a:r>
                    </a:p>
                    <a:p>
                      <a:r>
                        <a:rPr lang="en-US" sz="2000" dirty="0" smtClean="0"/>
                        <a:t>20% </a:t>
                      </a:r>
                      <a:r>
                        <a:rPr lang="en-US" sz="2000" dirty="0" err="1" smtClean="0"/>
                        <a:t>metade</a:t>
                      </a:r>
                      <a:endParaRPr lang="en-US" sz="2000" dirty="0" smtClean="0"/>
                    </a:p>
                    <a:p>
                      <a:r>
                        <a:rPr lang="en-US" sz="2000" dirty="0" smtClean="0"/>
                        <a:t>20% a </a:t>
                      </a:r>
                      <a:r>
                        <a:rPr lang="en-US" sz="2000" dirty="0" err="1" smtClean="0"/>
                        <a:t>menor</a:t>
                      </a:r>
                      <a:r>
                        <a:rPr lang="en-US" sz="2000" dirty="0" smtClean="0"/>
                        <a:t> parte</a:t>
                      </a:r>
                    </a:p>
                    <a:p>
                      <a:r>
                        <a:rPr lang="en-US" sz="2000" dirty="0" smtClean="0"/>
                        <a:t>20% </a:t>
                      </a:r>
                      <a:r>
                        <a:rPr lang="en-US" sz="2000" dirty="0" err="1" smtClean="0"/>
                        <a:t>nenhuma</a:t>
                      </a:r>
                      <a:endParaRPr lang="pt-BR" sz="2000" dirty="0"/>
                    </a:p>
                  </a:txBody>
                  <a:tcPr/>
                </a:tc>
              </a:tr>
              <a:tr h="627124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Qual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modo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preferiu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jogar</a:t>
                      </a:r>
                      <a:r>
                        <a:rPr lang="en-US" sz="2400" dirty="0" smtClean="0"/>
                        <a:t>?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70% </a:t>
                      </a:r>
                      <a:r>
                        <a:rPr lang="en-US" sz="2000" dirty="0" err="1" smtClean="0"/>
                        <a:t>Vuforia</a:t>
                      </a:r>
                      <a:r>
                        <a:rPr lang="en-US" sz="2000" dirty="0" smtClean="0"/>
                        <a:t> Plus</a:t>
                      </a:r>
                    </a:p>
                    <a:p>
                      <a:r>
                        <a:rPr lang="en-US" sz="2000" dirty="0" smtClean="0"/>
                        <a:t>30% </a:t>
                      </a:r>
                      <a:r>
                        <a:rPr lang="en-US" sz="2000" dirty="0" err="1" smtClean="0"/>
                        <a:t>Vuforia</a:t>
                      </a:r>
                      <a:r>
                        <a:rPr lang="en-US" sz="2000" dirty="0" smtClean="0"/>
                        <a:t> </a:t>
                      </a:r>
                      <a:r>
                        <a:rPr lang="en-US" sz="2000" dirty="0" err="1" smtClean="0"/>
                        <a:t>Tradicional</a:t>
                      </a:r>
                      <a:endParaRPr lang="pt-BR" sz="2000" dirty="0"/>
                    </a:p>
                  </a:txBody>
                  <a:tcPr/>
                </a:tc>
              </a:tr>
              <a:tr h="1450634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Como </a:t>
                      </a:r>
                      <a:r>
                        <a:rPr lang="en-US" sz="2400" dirty="0" err="1" smtClean="0"/>
                        <a:t>classificaria</a:t>
                      </a:r>
                      <a:r>
                        <a:rPr lang="en-US" sz="2400" dirty="0" smtClean="0"/>
                        <a:t> a </a:t>
                      </a:r>
                      <a:r>
                        <a:rPr lang="en-US" sz="2400" dirty="0" err="1" smtClean="0"/>
                        <a:t>usabilidade</a:t>
                      </a:r>
                      <a:r>
                        <a:rPr lang="en-US" sz="2400" dirty="0" smtClean="0"/>
                        <a:t> dos </a:t>
                      </a:r>
                      <a:r>
                        <a:rPr lang="en-US" sz="2400" dirty="0" err="1" smtClean="0"/>
                        <a:t>Botões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Virtuais</a:t>
                      </a:r>
                      <a:r>
                        <a:rPr lang="en-US" sz="2400" baseline="0" dirty="0" smtClean="0"/>
                        <a:t>?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60% </a:t>
                      </a:r>
                      <a:r>
                        <a:rPr lang="en-US" sz="2000" dirty="0" err="1" smtClean="0"/>
                        <a:t>excelente</a:t>
                      </a:r>
                      <a:endParaRPr lang="en-US" sz="2000" dirty="0" smtClean="0"/>
                    </a:p>
                    <a:p>
                      <a:r>
                        <a:rPr lang="en-US" sz="2000" dirty="0" smtClean="0"/>
                        <a:t>25% boa</a:t>
                      </a:r>
                    </a:p>
                    <a:p>
                      <a:r>
                        <a:rPr lang="en-US" sz="2000" dirty="0" smtClean="0"/>
                        <a:t>5% regular</a:t>
                      </a:r>
                    </a:p>
                    <a:p>
                      <a:r>
                        <a:rPr lang="en-US" sz="2000" dirty="0" smtClean="0"/>
                        <a:t>5% </a:t>
                      </a:r>
                      <a:r>
                        <a:rPr lang="en-US" sz="2000" dirty="0" err="1" smtClean="0"/>
                        <a:t>ruim</a:t>
                      </a:r>
                      <a:endParaRPr lang="en-US" sz="2000" dirty="0" smtClean="0"/>
                    </a:p>
                    <a:p>
                      <a:r>
                        <a:rPr lang="en-US" sz="2000" dirty="0" smtClean="0"/>
                        <a:t>5% </a:t>
                      </a:r>
                      <a:r>
                        <a:rPr lang="en-US" sz="2000" dirty="0" err="1" smtClean="0"/>
                        <a:t>péssima</a:t>
                      </a:r>
                      <a:endParaRPr lang="pt-BR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289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96" y="72008"/>
            <a:ext cx="7020272" cy="548680"/>
          </a:xfrm>
        </p:spPr>
        <p:txBody>
          <a:bodyPr/>
          <a:lstStyle/>
          <a:p>
            <a:pPr algn="l"/>
            <a:r>
              <a:rPr lang="pt-BR" dirty="0"/>
              <a:t>Resultados e Discussões</a:t>
            </a:r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6746674"/>
              </p:ext>
            </p:extLst>
          </p:nvPr>
        </p:nvGraphicFramePr>
        <p:xfrm>
          <a:off x="755576" y="688108"/>
          <a:ext cx="7632848" cy="38520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3518048"/>
              </a:tblGrid>
              <a:tr h="13007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Como </a:t>
                      </a:r>
                      <a:r>
                        <a:rPr lang="en-US" sz="2400" b="0" dirty="0" err="1" smtClean="0">
                          <a:solidFill>
                            <a:schemeClr val="tx1"/>
                          </a:solidFill>
                        </a:rPr>
                        <a:t>classificaria</a:t>
                      </a:r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 a </a:t>
                      </a:r>
                      <a:r>
                        <a:rPr lang="en-US" sz="2400" b="0" dirty="0" err="1" smtClean="0">
                          <a:solidFill>
                            <a:schemeClr val="tx1"/>
                          </a:solidFill>
                        </a:rPr>
                        <a:t>usabilidade</a:t>
                      </a:r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 do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Slider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</a:rPr>
                        <a:t> Virtual?</a:t>
                      </a:r>
                      <a:endParaRPr lang="pt-BR" sz="2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55% </a:t>
                      </a:r>
                      <a:r>
                        <a:rPr lang="en-US" sz="2000" b="0" dirty="0" err="1" smtClean="0">
                          <a:solidFill>
                            <a:schemeClr val="tx1"/>
                          </a:solidFill>
                        </a:rPr>
                        <a:t>excelente</a:t>
                      </a:r>
                      <a:endParaRPr lang="en-US" sz="20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30% boa</a:t>
                      </a:r>
                    </a:p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10% regular</a:t>
                      </a:r>
                    </a:p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5% </a:t>
                      </a:r>
                      <a:r>
                        <a:rPr lang="en-US" sz="2000" b="0" dirty="0" err="1" smtClean="0">
                          <a:solidFill>
                            <a:schemeClr val="tx1"/>
                          </a:solidFill>
                        </a:rPr>
                        <a:t>ruim</a:t>
                      </a:r>
                      <a:endParaRPr lang="pt-BR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3527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Como </a:t>
                      </a:r>
                      <a:r>
                        <a:rPr lang="en-US" sz="2400" dirty="0" err="1" smtClean="0"/>
                        <a:t>classificaria</a:t>
                      </a:r>
                      <a:r>
                        <a:rPr lang="en-US" sz="2400" dirty="0" smtClean="0"/>
                        <a:t> a </a:t>
                      </a:r>
                      <a:r>
                        <a:rPr lang="en-US" sz="2400" dirty="0" err="1" smtClean="0"/>
                        <a:t>usabilidade</a:t>
                      </a:r>
                      <a:r>
                        <a:rPr lang="en-US" sz="2400" dirty="0" smtClean="0"/>
                        <a:t> do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cubo</a:t>
                      </a:r>
                      <a:r>
                        <a:rPr lang="en-US" sz="2400" baseline="0" dirty="0" smtClean="0"/>
                        <a:t>?</a:t>
                      </a:r>
                      <a:endParaRPr lang="pt-BR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55% </a:t>
                      </a:r>
                      <a:r>
                        <a:rPr lang="en-US" sz="2000" dirty="0" err="1" smtClean="0"/>
                        <a:t>excelente</a:t>
                      </a:r>
                      <a:endParaRPr lang="en-US" sz="2000" dirty="0" smtClean="0"/>
                    </a:p>
                    <a:p>
                      <a:r>
                        <a:rPr lang="en-US" sz="2000" dirty="0" smtClean="0"/>
                        <a:t>25% boa</a:t>
                      </a:r>
                    </a:p>
                    <a:p>
                      <a:r>
                        <a:rPr lang="en-US" sz="2000" dirty="0" smtClean="0"/>
                        <a:t>15% regular</a:t>
                      </a:r>
                    </a:p>
                    <a:p>
                      <a:r>
                        <a:rPr lang="en-US" sz="2000" dirty="0" smtClean="0"/>
                        <a:t>5% </a:t>
                      </a:r>
                      <a:r>
                        <a:rPr lang="en-US" sz="2000" dirty="0" err="1" smtClean="0"/>
                        <a:t>ruim</a:t>
                      </a:r>
                      <a:endParaRPr lang="pt-BR" sz="2000" dirty="0" smtClean="0"/>
                    </a:p>
                  </a:txBody>
                  <a:tcPr/>
                </a:tc>
              </a:tr>
              <a:tr h="11841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Como </a:t>
                      </a:r>
                      <a:r>
                        <a:rPr lang="en-US" sz="2400" dirty="0" err="1" smtClean="0"/>
                        <a:t>classificaria</a:t>
                      </a:r>
                      <a:r>
                        <a:rPr lang="en-US" sz="2400" dirty="0" smtClean="0"/>
                        <a:t> a </a:t>
                      </a:r>
                      <a:r>
                        <a:rPr lang="en-US" sz="2400" dirty="0" err="1" smtClean="0"/>
                        <a:t>experiência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geral</a:t>
                      </a:r>
                      <a:r>
                        <a:rPr lang="en-US" sz="2400" dirty="0" smtClean="0"/>
                        <a:t> dos </a:t>
                      </a:r>
                      <a:r>
                        <a:rPr lang="en-US" sz="2400" dirty="0" err="1" smtClean="0"/>
                        <a:t>componentes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ListAR</a:t>
                      </a:r>
                      <a:r>
                        <a:rPr lang="en-US" sz="2400" baseline="0" dirty="0" smtClean="0"/>
                        <a:t>?</a:t>
                      </a:r>
                      <a:endParaRPr lang="pt-BR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70% </a:t>
                      </a:r>
                      <a:r>
                        <a:rPr lang="en-US" sz="2000" dirty="0" err="1" smtClean="0"/>
                        <a:t>excelente</a:t>
                      </a:r>
                      <a:endParaRPr lang="en-US" sz="2000" dirty="0" smtClean="0"/>
                    </a:p>
                    <a:p>
                      <a:r>
                        <a:rPr lang="en-US" sz="2000" dirty="0" smtClean="0"/>
                        <a:t>25% boa</a:t>
                      </a:r>
                    </a:p>
                    <a:p>
                      <a:r>
                        <a:rPr lang="en-US" sz="2000" dirty="0" smtClean="0"/>
                        <a:t>5% regular</a:t>
                      </a:r>
                      <a:endParaRPr lang="pt-BR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28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e Discussões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Dificuldade</a:t>
            </a:r>
            <a:r>
              <a:rPr lang="en-US" dirty="0"/>
              <a:t> </a:t>
            </a:r>
            <a:r>
              <a:rPr lang="en-US" dirty="0" err="1"/>
              <a:t>inicial</a:t>
            </a:r>
            <a:r>
              <a:rPr lang="en-US" dirty="0"/>
              <a:t> para </a:t>
            </a:r>
            <a:r>
              <a:rPr lang="en-US" dirty="0" err="1"/>
              <a:t>interagir</a:t>
            </a:r>
            <a:r>
              <a:rPr lang="en-US" dirty="0"/>
              <a:t> com a interface virtual </a:t>
            </a:r>
            <a:r>
              <a:rPr lang="en-US" dirty="0" err="1"/>
              <a:t>por</a:t>
            </a:r>
            <a:r>
              <a:rPr lang="en-US" dirty="0"/>
              <a:t> parte de </a:t>
            </a:r>
            <a:r>
              <a:rPr lang="en-US" dirty="0" err="1"/>
              <a:t>alguns</a:t>
            </a:r>
            <a:r>
              <a:rPr lang="en-US" dirty="0"/>
              <a:t> </a:t>
            </a:r>
            <a:r>
              <a:rPr lang="en-US" dirty="0" err="1"/>
              <a:t>alunos</a:t>
            </a:r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maioria</a:t>
            </a:r>
            <a:r>
              <a:rPr lang="en-US" dirty="0"/>
              <a:t> </a:t>
            </a:r>
            <a:r>
              <a:rPr lang="en-US" dirty="0" err="1"/>
              <a:t>preferiu</a:t>
            </a:r>
            <a:r>
              <a:rPr lang="en-US" dirty="0"/>
              <a:t> o </a:t>
            </a:r>
            <a:r>
              <a:rPr lang="en-US" dirty="0" err="1"/>
              <a:t>modo</a:t>
            </a:r>
            <a:r>
              <a:rPr lang="en-US" dirty="0"/>
              <a:t> com interface </a:t>
            </a:r>
            <a:r>
              <a:rPr lang="en-US" dirty="0" err="1"/>
              <a:t>tangível</a:t>
            </a:r>
            <a:endParaRPr lang="en-US" dirty="0"/>
          </a:p>
          <a:p>
            <a:r>
              <a:rPr lang="en-US" dirty="0" err="1"/>
              <a:t>Interação</a:t>
            </a:r>
            <a:r>
              <a:rPr lang="en-US" dirty="0"/>
              <a:t> com o </a:t>
            </a:r>
            <a:r>
              <a:rPr lang="en-US" dirty="0" err="1"/>
              <a:t>cubo</a:t>
            </a:r>
            <a:r>
              <a:rPr lang="en-US" dirty="0"/>
              <a:t> </a:t>
            </a:r>
            <a:r>
              <a:rPr lang="en-US" dirty="0" err="1"/>
              <a:t>recebeu</a:t>
            </a:r>
            <a:r>
              <a:rPr lang="en-US" dirty="0"/>
              <a:t> as </a:t>
            </a:r>
            <a:r>
              <a:rPr lang="en-US" dirty="0" err="1"/>
              <a:t>piores</a:t>
            </a:r>
            <a:r>
              <a:rPr lang="en-US" dirty="0"/>
              <a:t> </a:t>
            </a:r>
            <a:r>
              <a:rPr lang="en-US" dirty="0" err="1"/>
              <a:t>avaliações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comparação</a:t>
            </a:r>
            <a:r>
              <a:rPr lang="en-US" dirty="0"/>
              <a:t> com </a:t>
            </a:r>
            <a:r>
              <a:rPr lang="en-US" dirty="0" err="1"/>
              <a:t>os</a:t>
            </a:r>
            <a:r>
              <a:rPr lang="en-US" dirty="0"/>
              <a:t> outros </a:t>
            </a:r>
            <a:r>
              <a:rPr lang="en-US" dirty="0" err="1"/>
              <a:t>componentes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157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680520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Popularização</a:t>
            </a:r>
            <a:r>
              <a:rPr lang="en-US" dirty="0"/>
              <a:t> da </a:t>
            </a:r>
            <a:r>
              <a:rPr lang="en-US" dirty="0" err="1"/>
              <a:t>Realidade</a:t>
            </a:r>
            <a:r>
              <a:rPr lang="en-US" dirty="0"/>
              <a:t> </a:t>
            </a:r>
            <a:r>
              <a:rPr lang="en-US" dirty="0" err="1"/>
              <a:t>Aumentada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Trazer</a:t>
            </a:r>
            <a:r>
              <a:rPr lang="en-US" dirty="0"/>
              <a:t> o virtual para o </a:t>
            </a:r>
            <a:r>
              <a:rPr lang="en-US" dirty="0" err="1"/>
              <a:t>espaço</a:t>
            </a:r>
            <a:r>
              <a:rPr lang="en-US" dirty="0"/>
              <a:t> </a:t>
            </a:r>
            <a:r>
              <a:rPr lang="en-US" dirty="0" err="1"/>
              <a:t>físico</a:t>
            </a:r>
            <a:r>
              <a:rPr lang="en-US" dirty="0"/>
              <a:t>, </a:t>
            </a:r>
            <a:r>
              <a:rPr lang="en-US" dirty="0" err="1"/>
              <a:t>diferente</a:t>
            </a:r>
            <a:r>
              <a:rPr lang="en-US" dirty="0"/>
              <a:t> da </a:t>
            </a:r>
            <a:r>
              <a:rPr lang="en-US" dirty="0" err="1"/>
              <a:t>Realidade</a:t>
            </a:r>
            <a:r>
              <a:rPr lang="en-US" dirty="0"/>
              <a:t> Virtual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Promover a expansão da Interface de Usuário para o mundo real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Evitar a </a:t>
            </a:r>
            <a:r>
              <a:rPr lang="pt-BR" dirty="0" err="1"/>
              <a:t>reimplementação</a:t>
            </a:r>
            <a:r>
              <a:rPr lang="pt-BR" dirty="0"/>
              <a:t> de funcionalidades comuns na RA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919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20080"/>
          </a:xfrm>
        </p:spPr>
        <p:txBody>
          <a:bodyPr/>
          <a:lstStyle/>
          <a:p>
            <a:r>
              <a:rPr lang="pt-BR" dirty="0"/>
              <a:t>Resultados e Discussões</a:t>
            </a: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844451"/>
              </p:ext>
            </p:extLst>
          </p:nvPr>
        </p:nvGraphicFramePr>
        <p:xfrm>
          <a:off x="107503" y="836712"/>
          <a:ext cx="8928993" cy="4966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313"/>
                <a:gridCol w="1368152"/>
                <a:gridCol w="1584176"/>
                <a:gridCol w="1656184"/>
                <a:gridCol w="1512168"/>
              </a:tblGrid>
              <a:tr h="813937">
                <a:tc>
                  <a:txBody>
                    <a:bodyPr/>
                    <a:lstStyle/>
                    <a:p>
                      <a:pPr algn="ctr"/>
                      <a:endParaRPr lang="pt-BR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Silva (2016)</a:t>
                      </a:r>
                      <a:endParaRPr lang="pt-BR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Schmitz (2017)</a:t>
                      </a:r>
                      <a:endParaRPr lang="pt-BR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Reiter</a:t>
                      </a:r>
                      <a:r>
                        <a:rPr lang="en-US" sz="2400" b="1" baseline="0" dirty="0" smtClean="0">
                          <a:solidFill>
                            <a:schemeClr val="tx1"/>
                          </a:solidFill>
                        </a:rPr>
                        <a:t> (2018)</a:t>
                      </a:r>
                      <a:endParaRPr lang="pt-BR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>
                          <a:solidFill>
                            <a:schemeClr val="tx1"/>
                          </a:solidFill>
                        </a:rPr>
                        <a:t>ListAR</a:t>
                      </a:r>
                      <a:endParaRPr lang="pt-BR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71567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Plataforma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Android</a:t>
                      </a:r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Android</a:t>
                      </a:r>
                      <a:endParaRPr lang="pt-BR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Android/iOS</a:t>
                      </a:r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Android</a:t>
                      </a:r>
                      <a:endParaRPr lang="pt-BR" sz="2000" dirty="0"/>
                    </a:p>
                  </a:txBody>
                  <a:tcPr/>
                </a:tc>
              </a:tr>
              <a:tr h="47156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Interface </a:t>
                      </a:r>
                      <a:r>
                        <a:rPr lang="en-US" sz="2400" dirty="0" err="1" smtClean="0"/>
                        <a:t>tangível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X</a:t>
                      </a:r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X</a:t>
                      </a:r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X</a:t>
                      </a:r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X</a:t>
                      </a:r>
                      <a:endParaRPr lang="pt-BR" sz="2000" dirty="0"/>
                    </a:p>
                  </a:txBody>
                  <a:tcPr/>
                </a:tc>
              </a:tr>
              <a:tr h="835217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Exibe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objetos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em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lista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num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único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marcador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X</a:t>
                      </a:r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X</a:t>
                      </a:r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X</a:t>
                      </a:r>
                      <a:endParaRPr lang="pt-BR" sz="2000" dirty="0"/>
                    </a:p>
                  </a:txBody>
                  <a:tcPr/>
                </a:tc>
              </a:tr>
              <a:tr h="1162768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Permite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adicionar</a:t>
                      </a:r>
                      <a:r>
                        <a:rPr lang="en-US" sz="2400" dirty="0" smtClean="0"/>
                        <a:t>/remover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objetos</a:t>
                      </a:r>
                      <a:r>
                        <a:rPr lang="en-US" sz="2400" baseline="0" dirty="0" smtClean="0"/>
                        <a:t> da </a:t>
                      </a:r>
                      <a:r>
                        <a:rPr lang="en-US" sz="2400" baseline="0" dirty="0" err="1" smtClean="0"/>
                        <a:t>lista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X</a:t>
                      </a:r>
                      <a:endParaRPr lang="pt-BR" sz="2000" dirty="0"/>
                    </a:p>
                  </a:txBody>
                  <a:tcPr/>
                </a:tc>
              </a:tr>
              <a:tr h="813937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Disponibiliza</a:t>
                      </a:r>
                      <a:r>
                        <a:rPr lang="en-US" sz="2400" dirty="0" smtClean="0"/>
                        <a:t> Assets </a:t>
                      </a:r>
                      <a:r>
                        <a:rPr lang="en-US" sz="2400" dirty="0" err="1" smtClean="0"/>
                        <a:t>reutilizáveis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X</a:t>
                      </a:r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X</a:t>
                      </a:r>
                      <a:endParaRPr lang="pt-BR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836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Conclusões e Sugestões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68052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Objetivo</a:t>
            </a:r>
            <a:r>
              <a:rPr lang="en-US" dirty="0"/>
              <a:t> de </a:t>
            </a:r>
            <a:r>
              <a:rPr lang="en-US" dirty="0" err="1"/>
              <a:t>disponibilizar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biblioteca</a:t>
            </a:r>
            <a:r>
              <a:rPr lang="en-US" dirty="0"/>
              <a:t> para </a:t>
            </a:r>
            <a:r>
              <a:rPr lang="en-US" dirty="0" err="1"/>
              <a:t>criação</a:t>
            </a:r>
            <a:r>
              <a:rPr lang="en-US" dirty="0"/>
              <a:t> de interfaces </a:t>
            </a:r>
            <a:r>
              <a:rPr lang="en-US" dirty="0" err="1"/>
              <a:t>tangíveis</a:t>
            </a:r>
            <a:r>
              <a:rPr lang="en-US" dirty="0"/>
              <a:t> e </a:t>
            </a:r>
            <a:r>
              <a:rPr lang="en-US" dirty="0" err="1"/>
              <a:t>exposição</a:t>
            </a:r>
            <a:r>
              <a:rPr lang="en-US" dirty="0"/>
              <a:t> de </a:t>
            </a:r>
            <a:r>
              <a:rPr lang="en-US" dirty="0" err="1"/>
              <a:t>objetos</a:t>
            </a:r>
            <a:r>
              <a:rPr lang="en-US" dirty="0"/>
              <a:t> </a:t>
            </a:r>
            <a:r>
              <a:rPr lang="en-US" dirty="0" err="1"/>
              <a:t>virtuais</a:t>
            </a:r>
            <a:r>
              <a:rPr lang="en-US" dirty="0"/>
              <a:t> </a:t>
            </a:r>
            <a:r>
              <a:rPr lang="en-US" dirty="0" err="1"/>
              <a:t>atingido</a:t>
            </a:r>
            <a:endParaRPr lang="pt-BR" dirty="0"/>
          </a:p>
          <a:p>
            <a:r>
              <a:rPr lang="en-US" dirty="0" err="1"/>
              <a:t>Componentes</a:t>
            </a:r>
            <a:r>
              <a:rPr lang="en-US" dirty="0"/>
              <a:t> de interface se </a:t>
            </a:r>
            <a:r>
              <a:rPr lang="en-US" dirty="0" err="1"/>
              <a:t>mostraram</a:t>
            </a:r>
            <a:r>
              <a:rPr lang="en-US" dirty="0"/>
              <a:t> </a:t>
            </a:r>
            <a:r>
              <a:rPr lang="en-US" dirty="0" err="1"/>
              <a:t>aptos</a:t>
            </a:r>
            <a:endParaRPr lang="en-US" dirty="0"/>
          </a:p>
          <a:p>
            <a:r>
              <a:rPr lang="en-US" dirty="0" err="1"/>
              <a:t>Apesar</a:t>
            </a:r>
            <a:r>
              <a:rPr lang="en-US" dirty="0"/>
              <a:t> de </a:t>
            </a:r>
            <a:r>
              <a:rPr lang="en-US" dirty="0" err="1"/>
              <a:t>alguns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se </a:t>
            </a:r>
            <a:r>
              <a:rPr lang="en-US" dirty="0" err="1"/>
              <a:t>adaptarem</a:t>
            </a:r>
            <a:r>
              <a:rPr lang="en-US" dirty="0"/>
              <a:t> à interface outros </a:t>
            </a:r>
            <a:r>
              <a:rPr lang="en-US" dirty="0" err="1"/>
              <a:t>usuários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demonstraram</a:t>
            </a:r>
            <a:r>
              <a:rPr lang="en-US" dirty="0"/>
              <a:t> </a:t>
            </a:r>
            <a:r>
              <a:rPr lang="en-US" dirty="0" err="1"/>
              <a:t>muita</a:t>
            </a:r>
            <a:r>
              <a:rPr lang="en-US" dirty="0"/>
              <a:t> </a:t>
            </a:r>
            <a:r>
              <a:rPr lang="en-US" dirty="0" err="1"/>
              <a:t>dificuldade</a:t>
            </a:r>
            <a:endParaRPr lang="pt-BR" dirty="0"/>
          </a:p>
          <a:p>
            <a:r>
              <a:rPr lang="en-US" dirty="0"/>
              <a:t>A </a:t>
            </a:r>
            <a:r>
              <a:rPr lang="en-US" dirty="0" err="1"/>
              <a:t>navegação</a:t>
            </a:r>
            <a:r>
              <a:rPr lang="en-US" dirty="0"/>
              <a:t> da </a:t>
            </a:r>
            <a:r>
              <a:rPr lang="en-US" dirty="0" err="1"/>
              <a:t>lista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meio</a:t>
            </a:r>
            <a:r>
              <a:rPr lang="en-US" dirty="0"/>
              <a:t> da </a:t>
            </a:r>
            <a:r>
              <a:rPr lang="en-US" dirty="0" err="1"/>
              <a:t>rotação</a:t>
            </a:r>
            <a:r>
              <a:rPr lang="en-US" dirty="0"/>
              <a:t> do </a:t>
            </a:r>
            <a:r>
              <a:rPr lang="en-US" dirty="0" err="1"/>
              <a:t>cubo</a:t>
            </a:r>
            <a:r>
              <a:rPr lang="en-US" dirty="0"/>
              <a:t> se </a:t>
            </a:r>
            <a:r>
              <a:rPr lang="en-US" dirty="0" err="1"/>
              <a:t>mostrou</a:t>
            </a:r>
            <a:r>
              <a:rPr lang="en-US" dirty="0"/>
              <a:t> </a:t>
            </a:r>
            <a:r>
              <a:rPr lang="en-US" dirty="0" err="1"/>
              <a:t>insatisfatória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9353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Extensões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68052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Reformular</a:t>
            </a:r>
            <a:r>
              <a:rPr lang="en-US" dirty="0"/>
              <a:t> a </a:t>
            </a:r>
            <a:r>
              <a:rPr lang="en-US" dirty="0" err="1"/>
              <a:t>interação</a:t>
            </a:r>
            <a:r>
              <a:rPr lang="en-US" dirty="0"/>
              <a:t> do </a:t>
            </a:r>
            <a:r>
              <a:rPr lang="en-US" dirty="0" err="1"/>
              <a:t>marcador</a:t>
            </a:r>
            <a:r>
              <a:rPr lang="en-US" dirty="0"/>
              <a:t> de </a:t>
            </a:r>
            <a:r>
              <a:rPr lang="en-US" dirty="0" err="1"/>
              <a:t>cubo</a:t>
            </a:r>
            <a:r>
              <a:rPr lang="en-US" dirty="0"/>
              <a:t> </a:t>
            </a:r>
            <a:r>
              <a:rPr lang="en-US" dirty="0" err="1"/>
              <a:t>tornando</a:t>
            </a:r>
            <a:r>
              <a:rPr lang="en-US" dirty="0"/>
              <a:t>-o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estável</a:t>
            </a:r>
            <a:endParaRPr lang="pt-BR" dirty="0"/>
          </a:p>
          <a:p>
            <a:r>
              <a:rPr lang="en-US" dirty="0" err="1"/>
              <a:t>Investigar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possível</a:t>
            </a:r>
            <a:r>
              <a:rPr lang="en-US" dirty="0"/>
              <a:t> </a:t>
            </a:r>
            <a:r>
              <a:rPr lang="en-US" dirty="0" err="1"/>
              <a:t>solução</a:t>
            </a:r>
            <a:r>
              <a:rPr lang="en-US" dirty="0"/>
              <a:t> para </a:t>
            </a:r>
            <a:r>
              <a:rPr lang="en-US" dirty="0" err="1"/>
              <a:t>evitar</a:t>
            </a:r>
            <a:r>
              <a:rPr lang="en-US" dirty="0"/>
              <a:t> a </a:t>
            </a:r>
            <a:r>
              <a:rPr lang="en-US" dirty="0" err="1"/>
              <a:t>reinicialização</a:t>
            </a:r>
            <a:r>
              <a:rPr lang="en-US" dirty="0"/>
              <a:t> do </a:t>
            </a:r>
            <a:r>
              <a:rPr lang="en-US" dirty="0" err="1"/>
              <a:t>Vuforia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componentes</a:t>
            </a:r>
            <a:r>
              <a:rPr lang="en-US" dirty="0"/>
              <a:t> com </a:t>
            </a:r>
            <a:r>
              <a:rPr lang="en-US" dirty="0" err="1"/>
              <a:t>botões</a:t>
            </a:r>
            <a:r>
              <a:rPr lang="en-US" dirty="0"/>
              <a:t> </a:t>
            </a:r>
            <a:r>
              <a:rPr lang="en-US" dirty="0" err="1"/>
              <a:t>dinâmicos</a:t>
            </a:r>
            <a:endParaRPr lang="en-US" dirty="0"/>
          </a:p>
          <a:p>
            <a:r>
              <a:rPr lang="en-US" dirty="0" err="1"/>
              <a:t>Criação</a:t>
            </a:r>
            <a:r>
              <a:rPr lang="en-US" dirty="0"/>
              <a:t> de scripts de editor para </a:t>
            </a:r>
            <a:r>
              <a:rPr lang="en-US" dirty="0" err="1"/>
              <a:t>tentar</a:t>
            </a:r>
            <a:r>
              <a:rPr lang="en-US" dirty="0"/>
              <a:t> </a:t>
            </a:r>
            <a:r>
              <a:rPr lang="en-US" dirty="0" err="1"/>
              <a:t>melhorar</a:t>
            </a:r>
            <a:r>
              <a:rPr lang="en-US" dirty="0"/>
              <a:t> a </a:t>
            </a:r>
            <a:r>
              <a:rPr lang="en-US" dirty="0" err="1"/>
              <a:t>experiência</a:t>
            </a:r>
            <a:r>
              <a:rPr lang="en-US" dirty="0"/>
              <a:t> do </a:t>
            </a:r>
            <a:r>
              <a:rPr lang="en-US" dirty="0" err="1"/>
              <a:t>desenvolvedor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configurar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componentes</a:t>
            </a:r>
            <a:endParaRPr lang="pt-BR" dirty="0"/>
          </a:p>
          <a:p>
            <a:r>
              <a:rPr lang="en-US" dirty="0" err="1"/>
              <a:t>Inclusão</a:t>
            </a:r>
            <a:r>
              <a:rPr lang="en-US" dirty="0"/>
              <a:t> de </a:t>
            </a:r>
            <a:r>
              <a:rPr lang="en-US" dirty="0" err="1"/>
              <a:t>novos</a:t>
            </a:r>
            <a:r>
              <a:rPr lang="en-US" dirty="0"/>
              <a:t> </a:t>
            </a:r>
            <a:r>
              <a:rPr lang="en-US" dirty="0" err="1"/>
              <a:t>componentes</a:t>
            </a:r>
            <a:r>
              <a:rPr lang="en-US" dirty="0"/>
              <a:t> para o </a:t>
            </a:r>
            <a:r>
              <a:rPr lang="en-US" dirty="0" err="1"/>
              <a:t>módulo</a:t>
            </a:r>
            <a:r>
              <a:rPr lang="en-US" dirty="0"/>
              <a:t> de interface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305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Extensões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Aprimoramento</a:t>
            </a:r>
            <a:r>
              <a:rPr lang="en-US" dirty="0"/>
              <a:t> dos </a:t>
            </a:r>
            <a:r>
              <a:rPr lang="en-US" dirty="0" err="1"/>
              <a:t>componentes</a:t>
            </a:r>
            <a:r>
              <a:rPr lang="en-US" dirty="0"/>
              <a:t> de interface </a:t>
            </a:r>
            <a:r>
              <a:rPr lang="en-US" dirty="0" err="1"/>
              <a:t>existentes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eventos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manter</a:t>
            </a:r>
            <a:r>
              <a:rPr lang="en-US" dirty="0"/>
              <a:t> </a:t>
            </a:r>
            <a:r>
              <a:rPr lang="en-US" dirty="0" err="1"/>
              <a:t>pressionado</a:t>
            </a:r>
            <a:r>
              <a:rPr lang="en-US" dirty="0"/>
              <a:t> um </a:t>
            </a:r>
            <a:r>
              <a:rPr lang="en-US" dirty="0" err="1"/>
              <a:t>botão</a:t>
            </a:r>
            <a:r>
              <a:rPr lang="en-US" dirty="0"/>
              <a:t> virtual</a:t>
            </a:r>
            <a:endParaRPr lang="pt-BR" dirty="0"/>
          </a:p>
          <a:p>
            <a:r>
              <a:rPr lang="en-US" dirty="0" err="1"/>
              <a:t>Adição</a:t>
            </a:r>
            <a:r>
              <a:rPr lang="en-US" dirty="0"/>
              <a:t> de </a:t>
            </a:r>
            <a:r>
              <a:rPr lang="en-US" dirty="0" err="1"/>
              <a:t>novos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interação</a:t>
            </a:r>
            <a:r>
              <a:rPr lang="en-US" dirty="0"/>
              <a:t> para o </a:t>
            </a:r>
            <a:r>
              <a:rPr lang="en-US" dirty="0" err="1"/>
              <a:t>módulo</a:t>
            </a:r>
            <a:r>
              <a:rPr lang="en-US" dirty="0"/>
              <a:t> de </a:t>
            </a:r>
            <a:r>
              <a:rPr lang="en-US" dirty="0" err="1"/>
              <a:t>lista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visualização</a:t>
            </a:r>
            <a:r>
              <a:rPr lang="en-US" dirty="0"/>
              <a:t> de </a:t>
            </a:r>
            <a:r>
              <a:rPr lang="en-US" dirty="0" err="1"/>
              <a:t>animações</a:t>
            </a:r>
            <a:r>
              <a:rPr lang="en-US" dirty="0"/>
              <a:t> para um </a:t>
            </a:r>
            <a:r>
              <a:rPr lang="en-US" dirty="0" err="1"/>
              <a:t>mesmo</a:t>
            </a:r>
            <a:r>
              <a:rPr lang="en-US" dirty="0"/>
              <a:t> </a:t>
            </a:r>
            <a:r>
              <a:rPr lang="en-US" dirty="0" err="1"/>
              <a:t>objeto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0009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95536" y="2204864"/>
            <a:ext cx="8352928" cy="1470025"/>
          </a:xfrm>
        </p:spPr>
        <p:txBody>
          <a:bodyPr/>
          <a:lstStyle/>
          <a:p>
            <a:r>
              <a:rPr lang="pt-BR" dirty="0"/>
              <a:t>Apresentação Prática</a:t>
            </a:r>
          </a:p>
        </p:txBody>
      </p:sp>
    </p:spTree>
    <p:extLst>
      <p:ext uri="{BB962C8B-B14F-4D97-AF65-F5344CB8AC3E}">
        <p14:creationId xmlns:p14="http://schemas.microsoft.com/office/powerpoint/2010/main" val="379953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95536" y="1340768"/>
            <a:ext cx="8352928" cy="1470025"/>
          </a:xfrm>
        </p:spPr>
        <p:txBody>
          <a:bodyPr/>
          <a:lstStyle/>
          <a:p>
            <a:r>
              <a:rPr lang="en-US" dirty="0" err="1"/>
              <a:t>ListAR</a:t>
            </a:r>
            <a:r>
              <a:rPr lang="en-US" dirty="0"/>
              <a:t>: </a:t>
            </a:r>
            <a:r>
              <a:rPr lang="en-US" dirty="0" err="1"/>
              <a:t>Biblioteca</a:t>
            </a:r>
            <a:r>
              <a:rPr lang="en-US" dirty="0"/>
              <a:t> para </a:t>
            </a:r>
            <a:r>
              <a:rPr lang="en-US" dirty="0" err="1"/>
              <a:t>Listagem</a:t>
            </a:r>
            <a:r>
              <a:rPr lang="en-US" dirty="0"/>
              <a:t> de </a:t>
            </a:r>
            <a:r>
              <a:rPr lang="en-US" dirty="0" err="1"/>
              <a:t>Objetos</a:t>
            </a:r>
            <a:r>
              <a:rPr lang="en-US" dirty="0"/>
              <a:t> e Interface de </a:t>
            </a:r>
            <a:r>
              <a:rPr lang="en-US" dirty="0" err="1"/>
              <a:t>Usuário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Realidade</a:t>
            </a:r>
            <a:r>
              <a:rPr lang="en-US" dirty="0"/>
              <a:t> </a:t>
            </a:r>
            <a:r>
              <a:rPr lang="en-US" dirty="0" err="1"/>
              <a:t>Aumentada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03648" y="3501008"/>
            <a:ext cx="6400800" cy="1584176"/>
          </a:xfrm>
        </p:spPr>
        <p:txBody>
          <a:bodyPr>
            <a:normAutofit fontScale="92500"/>
          </a:bodyPr>
          <a:lstStyle/>
          <a:p>
            <a:r>
              <a:rPr lang="pt-BR" dirty="0"/>
              <a:t>Aluno(a): </a:t>
            </a:r>
            <a:r>
              <a:rPr lang="pt-BR" dirty="0" smtClean="0"/>
              <a:t>Rafael </a:t>
            </a:r>
            <a:r>
              <a:rPr lang="pt-BR" dirty="0" err="1" smtClean="0"/>
              <a:t>Diegoli</a:t>
            </a:r>
            <a:endParaRPr lang="pt-BR" dirty="0"/>
          </a:p>
          <a:p>
            <a:endParaRPr lang="pt-BR" sz="1200" dirty="0"/>
          </a:p>
          <a:p>
            <a:r>
              <a:rPr lang="pt-BR" dirty="0"/>
              <a:t>Orientador: prof. Dalton S. dos Reis</a:t>
            </a:r>
          </a:p>
        </p:txBody>
      </p:sp>
    </p:spTree>
    <p:extLst>
      <p:ext uri="{BB962C8B-B14F-4D97-AF65-F5344CB8AC3E}">
        <p14:creationId xmlns:p14="http://schemas.microsoft.com/office/powerpoint/2010/main" val="204349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680520"/>
          </a:xfrm>
        </p:spPr>
        <p:txBody>
          <a:bodyPr>
            <a:normAutofit fontScale="85000" lnSpcReduction="10000"/>
          </a:bodyPr>
          <a:lstStyle/>
          <a:p>
            <a:r>
              <a:rPr lang="pt-BR" sz="3600" dirty="0"/>
              <a:t>Disponibilizar uma biblioteca que abstraia a funcionalidade de expor objetos em listas e a criação de interfaces tangíveis</a:t>
            </a:r>
          </a:p>
          <a:p>
            <a:pPr marL="0" indent="0">
              <a:buNone/>
            </a:pPr>
            <a:r>
              <a:rPr lang="en-US" dirty="0"/>
              <a:t>    - </a:t>
            </a:r>
            <a:r>
              <a:rPr lang="pt-BR" dirty="0"/>
              <a:t>Permitir ao desenvolvedor expor objetos </a:t>
            </a:r>
            <a:r>
              <a:rPr lang="pt-BR" dirty="0" smtClean="0"/>
              <a:t>virtuais</a:t>
            </a:r>
          </a:p>
          <a:p>
            <a:pPr marL="0" indent="0">
              <a:buNone/>
            </a:pPr>
            <a:r>
              <a:rPr lang="pt-BR" dirty="0"/>
              <a:t> </a:t>
            </a:r>
            <a:r>
              <a:rPr lang="pt-BR" dirty="0" smtClean="0"/>
              <a:t>     além de </a:t>
            </a:r>
            <a:r>
              <a:rPr lang="pt-BR" dirty="0"/>
              <a:t>adicionar e remover itens de </a:t>
            </a:r>
            <a:r>
              <a:rPr lang="pt-BR" dirty="0" smtClean="0"/>
              <a:t>forma</a:t>
            </a:r>
          </a:p>
          <a:p>
            <a:pPr marL="0" indent="0">
              <a:buNone/>
            </a:pPr>
            <a:r>
              <a:rPr lang="pt-BR" dirty="0"/>
              <a:t> </a:t>
            </a:r>
            <a:r>
              <a:rPr lang="pt-BR" dirty="0" smtClean="0"/>
              <a:t>     dinâmica em </a:t>
            </a:r>
            <a:r>
              <a:rPr lang="pt-BR" dirty="0"/>
              <a:t>tempo de execução</a:t>
            </a:r>
          </a:p>
          <a:p>
            <a:pPr marL="0" indent="0">
              <a:buNone/>
            </a:pPr>
            <a:r>
              <a:rPr lang="en-US" dirty="0"/>
              <a:t>    - </a:t>
            </a:r>
            <a:r>
              <a:rPr lang="pt-BR" dirty="0"/>
              <a:t>Disponibilizar componentes reutilizáveis para </a:t>
            </a:r>
          </a:p>
          <a:p>
            <a:pPr marL="0" indent="0">
              <a:buNone/>
            </a:pPr>
            <a:r>
              <a:rPr lang="pt-BR" dirty="0"/>
              <a:t>      interface de usuário no espaço RA</a:t>
            </a:r>
          </a:p>
          <a:p>
            <a:pPr marL="0" indent="0">
              <a:buNone/>
            </a:pPr>
            <a:r>
              <a:rPr lang="en-US" dirty="0"/>
              <a:t>    - </a:t>
            </a:r>
            <a:r>
              <a:rPr lang="pt-BR" dirty="0"/>
              <a:t>Desenvolver os componentes para que sejam</a:t>
            </a:r>
          </a:p>
          <a:p>
            <a:pPr marL="0" indent="0">
              <a:buNone/>
            </a:pPr>
            <a:r>
              <a:rPr lang="pt-BR" dirty="0"/>
              <a:t>      utilizados em conjunto ou individualmente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695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Fundamentação Teórica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680520"/>
          </a:xfrm>
        </p:spPr>
        <p:txBody>
          <a:bodyPr/>
          <a:lstStyle/>
          <a:p>
            <a:r>
              <a:rPr lang="en-US" dirty="0"/>
              <a:t>Assets</a:t>
            </a:r>
            <a:endParaRPr lang="pt-BR" dirty="0"/>
          </a:p>
          <a:p>
            <a:r>
              <a:rPr lang="en-US" dirty="0"/>
              <a:t>Asset Packages</a:t>
            </a:r>
          </a:p>
          <a:p>
            <a:r>
              <a:rPr lang="en-US" dirty="0"/>
              <a:t>Prefabs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9" y="2924944"/>
            <a:ext cx="7632849" cy="291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1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Fundamentação Teórica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124744"/>
            <a:ext cx="8517632" cy="4680520"/>
          </a:xfrm>
        </p:spPr>
        <p:txBody>
          <a:bodyPr/>
          <a:lstStyle/>
          <a:p>
            <a:r>
              <a:rPr lang="en-US" sz="2800" dirty="0"/>
              <a:t>User Interface Elements (</a:t>
            </a:r>
            <a:r>
              <a:rPr lang="en-US" sz="2800" dirty="0" err="1"/>
              <a:t>UIElements</a:t>
            </a:r>
            <a:r>
              <a:rPr lang="en-US" sz="2800" dirty="0"/>
              <a:t>)</a:t>
            </a:r>
            <a:endParaRPr lang="pt-BR" sz="2800" dirty="0"/>
          </a:p>
          <a:p>
            <a:r>
              <a:rPr lang="en-US" sz="2800" dirty="0"/>
              <a:t>Unity User Interface (Unity UI)</a:t>
            </a:r>
          </a:p>
          <a:p>
            <a:r>
              <a:rPr lang="en-US" sz="2800" dirty="0"/>
              <a:t>Immediate Mode Graphical User </a:t>
            </a:r>
            <a:r>
              <a:rPr lang="en-US" sz="2800" dirty="0" smtClean="0"/>
              <a:t>Interface (IMGUI</a:t>
            </a:r>
            <a:r>
              <a:rPr lang="en-US" sz="2800" dirty="0"/>
              <a:t>)</a:t>
            </a:r>
            <a:endParaRPr lang="pt-BR" sz="28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708920"/>
            <a:ext cx="6264696" cy="30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38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Trabalhos </a:t>
            </a:r>
            <a:r>
              <a:rPr lang="pt-BR" dirty="0" smtClean="0"/>
              <a:t>Correlatos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VisEdu</a:t>
            </a:r>
            <a:r>
              <a:rPr lang="en-US" sz="2800" dirty="0"/>
              <a:t>: Interface de </a:t>
            </a:r>
            <a:r>
              <a:rPr lang="en-US" sz="2800" dirty="0" err="1"/>
              <a:t>Usuário</a:t>
            </a:r>
            <a:r>
              <a:rPr lang="en-US" sz="2800" dirty="0"/>
              <a:t> </a:t>
            </a:r>
            <a:r>
              <a:rPr lang="en-US" sz="2800" dirty="0" err="1"/>
              <a:t>Tangível</a:t>
            </a:r>
            <a:r>
              <a:rPr lang="en-US" sz="2800" dirty="0"/>
              <a:t> </a:t>
            </a:r>
            <a:r>
              <a:rPr lang="en-US" sz="2800" dirty="0" err="1"/>
              <a:t>utilizando</a:t>
            </a:r>
            <a:r>
              <a:rPr lang="en-US" sz="2800" dirty="0"/>
              <a:t> </a:t>
            </a:r>
            <a:r>
              <a:rPr lang="en-US" sz="2800" dirty="0" err="1"/>
              <a:t>Realidade</a:t>
            </a:r>
            <a:r>
              <a:rPr lang="en-US" sz="2800" dirty="0"/>
              <a:t> </a:t>
            </a:r>
            <a:r>
              <a:rPr lang="en-US" sz="2800" dirty="0" err="1"/>
              <a:t>Aumentada</a:t>
            </a:r>
            <a:r>
              <a:rPr lang="en-US" sz="2800" dirty="0"/>
              <a:t> e Unity (2016)</a:t>
            </a:r>
            <a:endParaRPr lang="pt-BR" sz="28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420888"/>
            <a:ext cx="6336704" cy="334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7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Trabalhos </a:t>
            </a:r>
            <a:r>
              <a:rPr lang="pt-BR" dirty="0" smtClean="0"/>
              <a:t>Correlatos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/>
              <a:t>Desenvolvimento</a:t>
            </a:r>
            <a:r>
              <a:rPr lang="en-US" sz="2800" dirty="0"/>
              <a:t> de </a:t>
            </a:r>
            <a:r>
              <a:rPr lang="en-US" sz="2800" dirty="0" err="1"/>
              <a:t>uma</a:t>
            </a:r>
            <a:r>
              <a:rPr lang="en-US" sz="2800" dirty="0"/>
              <a:t> </a:t>
            </a:r>
            <a:r>
              <a:rPr lang="en-US" sz="2800" dirty="0" err="1"/>
              <a:t>ferramenta</a:t>
            </a:r>
            <a:r>
              <a:rPr lang="en-US" sz="2800" dirty="0"/>
              <a:t> para </a:t>
            </a:r>
            <a:r>
              <a:rPr lang="en-US" sz="2800" dirty="0" err="1"/>
              <a:t>auxiliar</a:t>
            </a:r>
            <a:r>
              <a:rPr lang="en-US" sz="2800" dirty="0"/>
              <a:t> no </a:t>
            </a:r>
            <a:r>
              <a:rPr lang="en-US" sz="2800" dirty="0" err="1"/>
              <a:t>ensino</a:t>
            </a:r>
            <a:r>
              <a:rPr lang="en-US" sz="2800" dirty="0"/>
              <a:t> do Sistema Solar </a:t>
            </a:r>
            <a:r>
              <a:rPr lang="en-US" sz="2800" dirty="0" err="1"/>
              <a:t>utilizando</a:t>
            </a:r>
            <a:r>
              <a:rPr lang="en-US" sz="2800" dirty="0"/>
              <a:t> </a:t>
            </a:r>
            <a:r>
              <a:rPr lang="en-US" sz="2800" dirty="0" err="1"/>
              <a:t>Realidade</a:t>
            </a:r>
            <a:r>
              <a:rPr lang="en-US" sz="2800" dirty="0"/>
              <a:t> </a:t>
            </a:r>
            <a:r>
              <a:rPr lang="en-US" sz="2800" dirty="0" err="1"/>
              <a:t>Aumentada</a:t>
            </a:r>
            <a:r>
              <a:rPr lang="en-US" sz="2800" dirty="0"/>
              <a:t> (2017)</a:t>
            </a:r>
            <a:endParaRPr lang="pt-BR" sz="2800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996952"/>
            <a:ext cx="7326027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8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Trabalhos </a:t>
            </a:r>
            <a:r>
              <a:rPr lang="pt-BR" dirty="0" smtClean="0"/>
              <a:t>Correlatos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93204" y="1196752"/>
            <a:ext cx="8229600" cy="4680520"/>
          </a:xfrm>
        </p:spPr>
        <p:txBody>
          <a:bodyPr/>
          <a:lstStyle/>
          <a:p>
            <a:r>
              <a:rPr lang="en-US" sz="2800" dirty="0" err="1"/>
              <a:t>AnimAR</a:t>
            </a:r>
            <a:r>
              <a:rPr lang="en-US" sz="2800" dirty="0"/>
              <a:t>: </a:t>
            </a:r>
            <a:r>
              <a:rPr lang="en-US" sz="2800" dirty="0" err="1"/>
              <a:t>Desenvolvimento</a:t>
            </a:r>
            <a:r>
              <a:rPr lang="en-US" sz="2800" dirty="0"/>
              <a:t> de </a:t>
            </a:r>
            <a:r>
              <a:rPr lang="en-US" sz="2800" dirty="0" err="1"/>
              <a:t>uma</a:t>
            </a:r>
            <a:r>
              <a:rPr lang="en-US" sz="2800" dirty="0"/>
              <a:t> </a:t>
            </a:r>
            <a:r>
              <a:rPr lang="en-US" sz="2800" dirty="0" err="1"/>
              <a:t>ferramenta</a:t>
            </a:r>
            <a:r>
              <a:rPr lang="en-US" sz="2800" dirty="0"/>
              <a:t> para </a:t>
            </a:r>
            <a:r>
              <a:rPr lang="en-US" sz="2800" dirty="0" err="1"/>
              <a:t>criação</a:t>
            </a:r>
            <a:r>
              <a:rPr lang="en-US" sz="2800" dirty="0"/>
              <a:t> de </a:t>
            </a:r>
            <a:r>
              <a:rPr lang="en-US" sz="2800" dirty="0" err="1"/>
              <a:t>animações</a:t>
            </a:r>
            <a:r>
              <a:rPr lang="en-US" sz="2800" dirty="0"/>
              <a:t> com </a:t>
            </a:r>
            <a:r>
              <a:rPr lang="en-US" sz="2800" dirty="0" err="1"/>
              <a:t>Realidade</a:t>
            </a:r>
            <a:r>
              <a:rPr lang="en-US" sz="2800" dirty="0"/>
              <a:t> </a:t>
            </a:r>
            <a:r>
              <a:rPr lang="en-US" sz="2800" dirty="0" err="1"/>
              <a:t>Aumentada</a:t>
            </a:r>
            <a:r>
              <a:rPr lang="en-US" sz="2800" dirty="0"/>
              <a:t> e Interface </a:t>
            </a:r>
            <a:r>
              <a:rPr lang="en-US" sz="2800" dirty="0" err="1"/>
              <a:t>Tangível</a:t>
            </a:r>
            <a:r>
              <a:rPr lang="en-US" sz="2800" dirty="0"/>
              <a:t> (2018)</a:t>
            </a:r>
            <a:endParaRPr lang="pt-BR" sz="2800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564904"/>
            <a:ext cx="5616624" cy="323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1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</TotalTime>
  <Words>1497</Words>
  <Application>Microsoft Office PowerPoint</Application>
  <PresentationFormat>Apresentação na tela (4:3)</PresentationFormat>
  <Paragraphs>290</Paragraphs>
  <Slides>35</Slides>
  <Notes>35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36" baseType="lpstr">
      <vt:lpstr>Design padrão</vt:lpstr>
      <vt:lpstr>ListAR: Biblioteca para Listagem de Objetos e Interface de Usuário em Realidade Aumentada</vt:lpstr>
      <vt:lpstr>Roteiro</vt:lpstr>
      <vt:lpstr>Introdução</vt:lpstr>
      <vt:lpstr>Objetivos</vt:lpstr>
      <vt:lpstr>Fundamentação Teórica</vt:lpstr>
      <vt:lpstr>Fundamentação Teórica</vt:lpstr>
      <vt:lpstr>Trabalhos Correlatos</vt:lpstr>
      <vt:lpstr>Trabalhos Correlatos</vt:lpstr>
      <vt:lpstr>Trabalhos Correlatos</vt:lpstr>
      <vt:lpstr>Requisitos</vt:lpstr>
      <vt:lpstr>Requisitos</vt:lpstr>
      <vt:lpstr>Especificação</vt:lpstr>
      <vt:lpstr>Especificação</vt:lpstr>
      <vt:lpstr>Especificação</vt:lpstr>
      <vt:lpstr>Implementação</vt:lpstr>
      <vt:lpstr>Implementação</vt:lpstr>
      <vt:lpstr>Implementação</vt:lpstr>
      <vt:lpstr>Implementação</vt:lpstr>
      <vt:lpstr>Implementação</vt:lpstr>
      <vt:lpstr>Implementação</vt:lpstr>
      <vt:lpstr>Operacionalidade da Implementação</vt:lpstr>
      <vt:lpstr>Operacionalidade da Implementação</vt:lpstr>
      <vt:lpstr>Resultados e Discussões</vt:lpstr>
      <vt:lpstr>Resultados e Discussões</vt:lpstr>
      <vt:lpstr>Resultados e Discussões</vt:lpstr>
      <vt:lpstr>Resultados e Discussões</vt:lpstr>
      <vt:lpstr>Resultados e Discussões</vt:lpstr>
      <vt:lpstr>Resultados e Discussões</vt:lpstr>
      <vt:lpstr>Resultados e Discussões</vt:lpstr>
      <vt:lpstr>Resultados e Discussões</vt:lpstr>
      <vt:lpstr>Conclusões e Sugestões</vt:lpstr>
      <vt:lpstr>Extensões</vt:lpstr>
      <vt:lpstr>Extensões</vt:lpstr>
      <vt:lpstr>Apresentação Prática</vt:lpstr>
      <vt:lpstr>ListAR: Biblioteca para Listagem de Objetos e Interface de Usuário em Realidade Aumentada</vt:lpstr>
    </vt:vector>
  </TitlesOfParts>
  <Company>FURB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Seção de Apoio ao Usuário</dc:creator>
  <cp:lastModifiedBy>Rafael Dieoli</cp:lastModifiedBy>
  <cp:revision>135</cp:revision>
  <dcterms:created xsi:type="dcterms:W3CDTF">2012-05-08T00:10:24Z</dcterms:created>
  <dcterms:modified xsi:type="dcterms:W3CDTF">2019-07-06T14:16:52Z</dcterms:modified>
</cp:coreProperties>
</file>